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embeddedFontLst>
    <p:embeddedFont>
      <p:font typeface="Bahnschrift Light" panose="020B0502040204020203" pitchFamily="3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Franklin Gothic Heavy" panose="020B090302010202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BFC"/>
    <a:srgbClr val="F6C3A0"/>
    <a:srgbClr val="F1A069"/>
    <a:srgbClr val="FBFBFB"/>
    <a:srgbClr val="EEDB7E"/>
    <a:srgbClr val="F4E8AE"/>
    <a:srgbClr val="F2F2F2"/>
    <a:srgbClr val="EBD66F"/>
    <a:srgbClr val="8F68F2"/>
    <a:srgbClr val="E8D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2178-9316-B797-8EC4-F7A11E088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FF274-9B9F-2894-10FF-B44226B03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0FC62-329B-B9C8-6D66-48BA1424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DEA94-CFDE-0496-32AD-110D339B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D8323-AB06-5CDE-4F89-AB43E212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06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0810-4934-F33A-37B2-FC2D7DA0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8DFA33-F78E-7FB0-F69D-AD49BE607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0077-91D0-5D61-2332-EAE234AD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D4F0-5B9C-41C0-7C1A-45C898DB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E11DC-DD6D-65B4-8BCA-C9D188AB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284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0A19A-DC72-A870-3EA0-DD5CAB525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809BF-79C1-ED4D-3D9C-EA2CB1467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3AE0E-D2AD-7DE0-EF34-4E17FF0C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32961-4176-D8B4-2638-2ED7DCA0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FC9BB-3C38-98AC-1650-31449745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847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0EF8-CA1B-CD0E-DE5F-B2BA581B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E6D9-758F-13D4-C148-FB6270DBC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42B0-E620-58B2-9349-7FA1B13E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3710-D4A1-5B54-9F30-5BA95F6E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A446-A036-E326-C5E4-47AE6396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2088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680D-5FFF-996F-04FF-B6F0DC1D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DA89F-EA96-2F67-3413-E37412DDE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34406-60DF-CB37-9C05-C8142EA3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51AD0-2D13-D0CB-7704-AAE47711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F5FD3-E15C-1260-34A3-1358106F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635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9C40-C436-B5D7-1E62-AB7D0EA8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18E1-B751-F1D0-6495-9EB17E837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08757-70F8-D1E2-60FC-FC8C5853A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4E8FF-EF8E-D174-1BAD-12803208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F73F-7291-9E2D-628A-239DB3A1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5E134-45E6-D858-4EDF-9A8DC677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897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BB4F-DCB7-D0A6-0B0C-7E2A4554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A7C7-6486-1552-4BDC-C2F26493E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70988-3B81-2B3A-A514-900598B6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56D01-899B-962D-A53E-153EB2DDC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1D526-51B0-3F62-7084-943A481C2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34767-48AB-730D-E82F-9FF122A0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2F3FB-2888-188A-8AF2-2F3930A5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DC607-A085-9959-9287-798330AF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492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E7E0-EDB7-FAC8-F5F3-3C5BBFA9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9C31A-5606-79D7-7B24-52076F90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10E5D-C535-4DA4-14DE-719BFB90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870ED-D328-D523-9FFF-0562F0C3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162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7E051-9980-62C4-36D2-7EFB71C3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84933-F809-9E93-D449-3C2AE6D6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923FB-13CF-F36E-4B13-3CF932B9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02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AC58-4D4F-2CF4-BD11-D45CF45B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4767-18A2-AADC-7D30-F0B109E1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50B90-605C-EB12-7D15-E9E44E88D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EF3A9-F3A9-E264-23E1-7855510C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ABA5E-8D0B-D9D8-A7D2-E3B28C41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439-A5A2-C619-50BB-49D0551C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6980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3125-E2F0-0D8E-4C7D-F9474382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8D817-1E8F-FE7E-8DC2-25EB46D2B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63A92-C922-0558-C0F8-DA0C8ED92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1AA23-95FC-DD28-E17A-38CFC1E2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18354-8F67-C74F-905C-AB803E79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DAAEE-1B59-D2A0-80B9-C5C59C2F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751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7CDE5-95E0-E36C-6D65-2240BE02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6F38-CDCF-AB2D-2E6A-276BD6F70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CE320-1F0C-975E-14F0-14C22A567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A4A45-312C-4758-BF5C-EFF8EAE16320}" type="datetimeFigureOut">
              <a:rPr lang="en-PH" smtClean="0"/>
              <a:t>18/05/2023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1441-0993-80B7-48A9-D44294E90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5352C-EFB8-B342-6ACC-EF40AFD90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8109-0AC7-4DC3-97E5-0B49C71C20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876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>
            <a:extLst>
              <a:ext uri="{FF2B5EF4-FFF2-40B4-BE49-F238E27FC236}">
                <a16:creationId xmlns:a16="http://schemas.microsoft.com/office/drawing/2014/main" id="{A1CC07C0-541A-B8EB-B699-C83D418E0989}"/>
              </a:ext>
            </a:extLst>
          </p:cNvPr>
          <p:cNvSpPr/>
          <p:nvPr/>
        </p:nvSpPr>
        <p:spPr>
          <a:xfrm>
            <a:off x="-8921" y="-17680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364D6A4-FB35-276F-2F31-269320CEBBD6}"/>
              </a:ext>
            </a:extLst>
          </p:cNvPr>
          <p:cNvSpPr/>
          <p:nvPr/>
        </p:nvSpPr>
        <p:spPr>
          <a:xfrm>
            <a:off x="4749384" y="561109"/>
            <a:ext cx="2678546" cy="5735782"/>
          </a:xfrm>
          <a:prstGeom prst="roundRect">
            <a:avLst>
              <a:gd name="adj" fmla="val 8844"/>
            </a:avLst>
          </a:prstGeom>
          <a:gradFill flip="none" rotWithShape="1">
            <a:gsLst>
              <a:gs pos="100000">
                <a:srgbClr val="28287A"/>
              </a:gs>
              <a:gs pos="46000">
                <a:srgbClr val="19184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C9381F-B55C-9953-EB51-08484DEA7188}"/>
              </a:ext>
            </a:extLst>
          </p:cNvPr>
          <p:cNvGrpSpPr/>
          <p:nvPr/>
        </p:nvGrpSpPr>
        <p:grpSpPr>
          <a:xfrm>
            <a:off x="4882915" y="2544010"/>
            <a:ext cx="2279812" cy="636563"/>
            <a:chOff x="4934511" y="3240871"/>
            <a:chExt cx="2279812" cy="63656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FD0188-4B22-6C66-93EA-CA4365FD8673}"/>
                </a:ext>
              </a:extLst>
            </p:cNvPr>
            <p:cNvSpPr txBox="1"/>
            <p:nvPr/>
          </p:nvSpPr>
          <p:spPr>
            <a:xfrm>
              <a:off x="4934511" y="3240871"/>
              <a:ext cx="1312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Record for the last 6 days</a:t>
              </a:r>
              <a:endParaRPr lang="en-PH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8C2454-7900-9C1E-BE71-D71D4DB44C7F}"/>
                </a:ext>
              </a:extLst>
            </p:cNvPr>
            <p:cNvSpPr txBox="1"/>
            <p:nvPr/>
          </p:nvSpPr>
          <p:spPr>
            <a:xfrm>
              <a:off x="5940176" y="366199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18EEA2-BD14-F67C-4BA5-6C604AA1E563}"/>
                </a:ext>
              </a:extLst>
            </p:cNvPr>
            <p:cNvSpPr txBox="1"/>
            <p:nvPr/>
          </p:nvSpPr>
          <p:spPr>
            <a:xfrm>
              <a:off x="6641160" y="365886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EAAA38-69F1-F7AD-32D3-DC00977D8A78}"/>
                </a:ext>
              </a:extLst>
            </p:cNvPr>
            <p:cNvSpPr txBox="1"/>
            <p:nvPr/>
          </p:nvSpPr>
          <p:spPr>
            <a:xfrm>
              <a:off x="5732109" y="3483049"/>
              <a:ext cx="756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Wake Count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F5E7D2-D196-2CB6-8940-45FE100CEA99}"/>
                </a:ext>
              </a:extLst>
            </p:cNvPr>
            <p:cNvSpPr txBox="1"/>
            <p:nvPr/>
          </p:nvSpPr>
          <p:spPr>
            <a:xfrm>
              <a:off x="6349367" y="3483049"/>
              <a:ext cx="864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Screen Time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4A88F2A-F320-25F6-1610-29305937E773}"/>
              </a:ext>
            </a:extLst>
          </p:cNvPr>
          <p:cNvGrpSpPr/>
          <p:nvPr/>
        </p:nvGrpSpPr>
        <p:grpSpPr>
          <a:xfrm>
            <a:off x="4955519" y="3285978"/>
            <a:ext cx="2265425" cy="536727"/>
            <a:chOff x="4955519" y="3285978"/>
            <a:chExt cx="2265425" cy="53672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0819426-F352-20B8-92CC-902D6B19B06F}"/>
                </a:ext>
              </a:extLst>
            </p:cNvPr>
            <p:cNvSpPr/>
            <p:nvPr/>
          </p:nvSpPr>
          <p:spPr>
            <a:xfrm>
              <a:off x="4956370" y="3287579"/>
              <a:ext cx="2264574" cy="535126"/>
            </a:xfrm>
            <a:prstGeom prst="roundRect">
              <a:avLst>
                <a:gd name="adj" fmla="val 19758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FFC5C3B-4EAB-2435-9202-4B489E4C70C6}"/>
                </a:ext>
              </a:extLst>
            </p:cNvPr>
            <p:cNvSpPr txBox="1"/>
            <p:nvPr/>
          </p:nvSpPr>
          <p:spPr>
            <a:xfrm>
              <a:off x="4955519" y="3285978"/>
              <a:ext cx="6515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Yesterday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BAC804A-425F-4905-5922-9EA47D41794D}"/>
              </a:ext>
            </a:extLst>
          </p:cNvPr>
          <p:cNvGrpSpPr/>
          <p:nvPr/>
        </p:nvGrpSpPr>
        <p:grpSpPr>
          <a:xfrm>
            <a:off x="4956370" y="3873736"/>
            <a:ext cx="2264574" cy="536214"/>
            <a:chOff x="4956370" y="3873736"/>
            <a:chExt cx="2264574" cy="536214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7243550-2E2D-FC12-A288-E87CDB7C7CAE}"/>
                </a:ext>
              </a:extLst>
            </p:cNvPr>
            <p:cNvSpPr/>
            <p:nvPr/>
          </p:nvSpPr>
          <p:spPr>
            <a:xfrm>
              <a:off x="4956370" y="3874824"/>
              <a:ext cx="2264574" cy="535126"/>
            </a:xfrm>
            <a:prstGeom prst="roundRect">
              <a:avLst>
                <a:gd name="adj" fmla="val 2213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421C08-98EC-D336-FD18-61BE825A8DD2}"/>
                </a:ext>
              </a:extLst>
            </p:cNvPr>
            <p:cNvSpPr txBox="1"/>
            <p:nvPr/>
          </p:nvSpPr>
          <p:spPr>
            <a:xfrm>
              <a:off x="4959728" y="3873736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7B29D33-6606-218B-9D96-A6FFBFFE0C5F}"/>
              </a:ext>
            </a:extLst>
          </p:cNvPr>
          <p:cNvGrpSpPr/>
          <p:nvPr/>
        </p:nvGrpSpPr>
        <p:grpSpPr>
          <a:xfrm>
            <a:off x="4956370" y="4457584"/>
            <a:ext cx="2264574" cy="535861"/>
            <a:chOff x="4956370" y="4457584"/>
            <a:chExt cx="2264574" cy="535861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7EA8CE-6A6B-5359-C459-DFCD2127F6D8}"/>
                </a:ext>
              </a:extLst>
            </p:cNvPr>
            <p:cNvSpPr/>
            <p:nvPr/>
          </p:nvSpPr>
          <p:spPr>
            <a:xfrm>
              <a:off x="4956370" y="4458319"/>
              <a:ext cx="2264574" cy="535126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6ED00C-274F-3B58-2E7E-3BBC06A7F72E}"/>
                </a:ext>
              </a:extLst>
            </p:cNvPr>
            <p:cNvSpPr txBox="1"/>
            <p:nvPr/>
          </p:nvSpPr>
          <p:spPr>
            <a:xfrm>
              <a:off x="4959728" y="4457584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C5BBFA9-12BA-A545-A219-AEDC8DE35F3C}"/>
              </a:ext>
            </a:extLst>
          </p:cNvPr>
          <p:cNvGrpSpPr/>
          <p:nvPr/>
        </p:nvGrpSpPr>
        <p:grpSpPr>
          <a:xfrm>
            <a:off x="4956370" y="5041814"/>
            <a:ext cx="2264574" cy="535126"/>
            <a:chOff x="4956370" y="5041814"/>
            <a:chExt cx="2264574" cy="535126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681DB7C5-F64F-E2F1-6F05-BC9396AE173E}"/>
                </a:ext>
              </a:extLst>
            </p:cNvPr>
            <p:cNvSpPr/>
            <p:nvPr/>
          </p:nvSpPr>
          <p:spPr>
            <a:xfrm>
              <a:off x="4956370" y="5041814"/>
              <a:ext cx="2264574" cy="535126"/>
            </a:xfrm>
            <a:prstGeom prst="roundRect">
              <a:avLst>
                <a:gd name="adj" fmla="val 2391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6F34E58-9C22-DCCC-87DC-D304365CA553}"/>
                </a:ext>
              </a:extLst>
            </p:cNvPr>
            <p:cNvSpPr txBox="1"/>
            <p:nvPr/>
          </p:nvSpPr>
          <p:spPr>
            <a:xfrm>
              <a:off x="4959728" y="5042108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C418856-0EE4-1682-F466-F4B1C271E90F}"/>
              </a:ext>
            </a:extLst>
          </p:cNvPr>
          <p:cNvGrpSpPr/>
          <p:nvPr/>
        </p:nvGrpSpPr>
        <p:grpSpPr>
          <a:xfrm>
            <a:off x="4956370" y="5625309"/>
            <a:ext cx="2264574" cy="535126"/>
            <a:chOff x="4956370" y="5625309"/>
            <a:chExt cx="2264574" cy="535126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76D0B9F-D652-31FA-966A-3DD9F9B1D086}"/>
                </a:ext>
              </a:extLst>
            </p:cNvPr>
            <p:cNvSpPr/>
            <p:nvPr/>
          </p:nvSpPr>
          <p:spPr>
            <a:xfrm>
              <a:off x="4956370" y="5625309"/>
              <a:ext cx="2264574" cy="535126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61B605-9C70-84A2-D238-76D4733C8717}"/>
                </a:ext>
              </a:extLst>
            </p:cNvPr>
            <p:cNvSpPr txBox="1"/>
            <p:nvPr/>
          </p:nvSpPr>
          <p:spPr>
            <a:xfrm>
              <a:off x="4959728" y="5625956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F5FCA7A-B843-04E1-19D2-4C5E690C225F}"/>
              </a:ext>
            </a:extLst>
          </p:cNvPr>
          <p:cNvGrpSpPr/>
          <p:nvPr/>
        </p:nvGrpSpPr>
        <p:grpSpPr>
          <a:xfrm>
            <a:off x="4955519" y="6208804"/>
            <a:ext cx="2264574" cy="535126"/>
            <a:chOff x="4955519" y="6208804"/>
            <a:chExt cx="2264574" cy="535126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2B2271F-3D71-5DAF-A1CE-A4C54465D249}"/>
                </a:ext>
              </a:extLst>
            </p:cNvPr>
            <p:cNvSpPr/>
            <p:nvPr/>
          </p:nvSpPr>
          <p:spPr>
            <a:xfrm>
              <a:off x="4955519" y="6208804"/>
              <a:ext cx="2264574" cy="535126"/>
            </a:xfrm>
            <a:prstGeom prst="roundRect">
              <a:avLst>
                <a:gd name="adj" fmla="val 22724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573D9C8-4EEA-60F2-306D-262C069B1D11}"/>
                </a:ext>
              </a:extLst>
            </p:cNvPr>
            <p:cNvSpPr txBox="1"/>
            <p:nvPr/>
          </p:nvSpPr>
          <p:spPr>
            <a:xfrm>
              <a:off x="4959728" y="6209707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536AB5E-E7E8-A515-545B-E5E7FE1968F3}"/>
              </a:ext>
            </a:extLst>
          </p:cNvPr>
          <p:cNvGrpSpPr/>
          <p:nvPr/>
        </p:nvGrpSpPr>
        <p:grpSpPr>
          <a:xfrm>
            <a:off x="7022366" y="855478"/>
            <a:ext cx="244643" cy="244643"/>
            <a:chOff x="4906404" y="685704"/>
            <a:chExt cx="244643" cy="244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649E30-6B34-30DA-4319-7E5A91F2B5B9}"/>
                </a:ext>
              </a:extLst>
            </p:cNvPr>
            <p:cNvSpPr/>
            <p:nvPr/>
          </p:nvSpPr>
          <p:spPr>
            <a:xfrm>
              <a:off x="4906404" y="685704"/>
              <a:ext cx="244643" cy="244643"/>
            </a:xfrm>
            <a:prstGeom prst="ellipse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29" name="Graphic 128" descr="Caret Down with solid fill">
              <a:extLst>
                <a:ext uri="{FF2B5EF4-FFF2-40B4-BE49-F238E27FC236}">
                  <a16:creationId xmlns:a16="http://schemas.microsoft.com/office/drawing/2014/main" id="{63569AA4-88B3-CBAF-E4A6-9D89210E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918453" y="708517"/>
              <a:ext cx="207492" cy="207492"/>
            </a:xfrm>
            <a:prstGeom prst="rect">
              <a:avLst/>
            </a:prstGeom>
          </p:spPr>
        </p:pic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EB4BC6-5A7B-4EA0-2599-B6D87F377CA6}"/>
              </a:ext>
            </a:extLst>
          </p:cNvPr>
          <p:cNvGrpSpPr/>
          <p:nvPr/>
        </p:nvGrpSpPr>
        <p:grpSpPr>
          <a:xfrm>
            <a:off x="4987581" y="1083218"/>
            <a:ext cx="2034785" cy="519116"/>
            <a:chOff x="4987581" y="1192762"/>
            <a:chExt cx="2034785" cy="51911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8CB2F7B-D931-D032-43A4-3819E46001A4}"/>
                </a:ext>
              </a:extLst>
            </p:cNvPr>
            <p:cNvSpPr/>
            <p:nvPr/>
          </p:nvSpPr>
          <p:spPr>
            <a:xfrm>
              <a:off x="4987581" y="1192762"/>
              <a:ext cx="519116" cy="519116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D7D2CDD-6831-C3D5-B1C3-16620B9A42B0}"/>
                </a:ext>
              </a:extLst>
            </p:cNvPr>
            <p:cNvGrpSpPr/>
            <p:nvPr/>
          </p:nvGrpSpPr>
          <p:grpSpPr>
            <a:xfrm>
              <a:off x="5537501" y="1255278"/>
              <a:ext cx="1484865" cy="408350"/>
              <a:chOff x="5596942" y="1213945"/>
              <a:chExt cx="1484865" cy="40835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EFE74F8-CE55-877A-0371-A455EA71D404}"/>
                  </a:ext>
                </a:extLst>
              </p:cNvPr>
              <p:cNvSpPr txBox="1"/>
              <p:nvPr/>
            </p:nvSpPr>
            <p:spPr>
              <a:xfrm>
                <a:off x="5596942" y="1213945"/>
                <a:ext cx="14848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B3F2B17-1C7E-8A96-26DB-713C68D20A47}"/>
                  </a:ext>
                </a:extLst>
              </p:cNvPr>
              <p:cNvSpPr txBox="1"/>
              <p:nvPr/>
            </p:nvSpPr>
            <p:spPr>
              <a:xfrm>
                <a:off x="5596942" y="1406851"/>
                <a:ext cx="14593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3D7BA33-8BE5-7463-1A7A-493B46440436}"/>
              </a:ext>
            </a:extLst>
          </p:cNvPr>
          <p:cNvGrpSpPr/>
          <p:nvPr/>
        </p:nvGrpSpPr>
        <p:grpSpPr>
          <a:xfrm>
            <a:off x="8509280" y="847787"/>
            <a:ext cx="2286632" cy="1532859"/>
            <a:chOff x="1389217" y="4282922"/>
            <a:chExt cx="2286632" cy="1532859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042E4A30-E833-52D1-FA95-FEEA3F2A7446}"/>
                </a:ext>
              </a:extLst>
            </p:cNvPr>
            <p:cNvSpPr/>
            <p:nvPr/>
          </p:nvSpPr>
          <p:spPr>
            <a:xfrm>
              <a:off x="1389217" y="5129828"/>
              <a:ext cx="2264574" cy="685953"/>
            </a:xfrm>
            <a:prstGeom prst="roundRect">
              <a:avLst>
                <a:gd name="adj" fmla="val 15642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6D4E700-5133-7BD2-E5CF-BDF2C0BFB49E}"/>
                </a:ext>
              </a:extLst>
            </p:cNvPr>
            <p:cNvSpPr/>
            <p:nvPr/>
          </p:nvSpPr>
          <p:spPr>
            <a:xfrm>
              <a:off x="1389217" y="4282922"/>
              <a:ext cx="2264574" cy="685953"/>
            </a:xfrm>
            <a:prstGeom prst="roundRect">
              <a:avLst>
                <a:gd name="adj" fmla="val 16132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EA6514-D5CB-DDB8-1D29-1230B6E7F762}"/>
                </a:ext>
              </a:extLst>
            </p:cNvPr>
            <p:cNvSpPr txBox="1"/>
            <p:nvPr/>
          </p:nvSpPr>
          <p:spPr>
            <a:xfrm>
              <a:off x="1394310" y="4292595"/>
              <a:ext cx="8686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AM Hours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0CF505-C048-4F55-CDBD-55F0204CAD7E}"/>
                </a:ext>
              </a:extLst>
            </p:cNvPr>
            <p:cNvSpPr txBox="1"/>
            <p:nvPr/>
          </p:nvSpPr>
          <p:spPr>
            <a:xfrm>
              <a:off x="1397161" y="5144148"/>
              <a:ext cx="9236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PM Hours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CAE12F6-8948-0109-1EFF-7E8284949BC5}"/>
                </a:ext>
              </a:extLst>
            </p:cNvPr>
            <p:cNvSpPr/>
            <p:nvPr/>
          </p:nvSpPr>
          <p:spPr>
            <a:xfrm>
              <a:off x="1529494" y="4567468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FC4B9B3-6666-4BA7-6D50-B6480DEDB0F6}"/>
                </a:ext>
              </a:extLst>
            </p:cNvPr>
            <p:cNvSpPr/>
            <p:nvPr/>
          </p:nvSpPr>
          <p:spPr>
            <a:xfrm>
              <a:off x="1699980" y="4567468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666558-6605-C257-2A16-60A69A4E7435}"/>
                </a:ext>
              </a:extLst>
            </p:cNvPr>
            <p:cNvSpPr/>
            <p:nvPr/>
          </p:nvSpPr>
          <p:spPr>
            <a:xfrm>
              <a:off x="1868047" y="4567468"/>
              <a:ext cx="138361" cy="138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rgbClr val="00B0F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215801C-AE97-9384-C4AD-ADB5F6698261}"/>
                </a:ext>
              </a:extLst>
            </p:cNvPr>
            <p:cNvSpPr/>
            <p:nvPr/>
          </p:nvSpPr>
          <p:spPr>
            <a:xfrm>
              <a:off x="2036114" y="4568579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4F9BFF-FEF8-3F15-2309-1FAECE9E44A9}"/>
                </a:ext>
              </a:extLst>
            </p:cNvPr>
            <p:cNvSpPr/>
            <p:nvPr/>
          </p:nvSpPr>
          <p:spPr>
            <a:xfrm>
              <a:off x="2206600" y="4568579"/>
              <a:ext cx="138361" cy="138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rgbClr val="00B0F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1EF8841-1F26-7615-1A22-6E12E4E63450}"/>
                </a:ext>
              </a:extLst>
            </p:cNvPr>
            <p:cNvSpPr/>
            <p:nvPr/>
          </p:nvSpPr>
          <p:spPr>
            <a:xfrm>
              <a:off x="2374667" y="4568579"/>
              <a:ext cx="138361" cy="1383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E27B93B-DD58-8446-4ED0-D39ABEF708FB}"/>
                </a:ext>
              </a:extLst>
            </p:cNvPr>
            <p:cNvSpPr/>
            <p:nvPr/>
          </p:nvSpPr>
          <p:spPr>
            <a:xfrm>
              <a:off x="2542734" y="4567468"/>
              <a:ext cx="138361" cy="138361"/>
            </a:xfrm>
            <a:prstGeom prst="ellipse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5B8FA7E-7278-128E-DC3F-34D6FE1A4BD9}"/>
                </a:ext>
              </a:extLst>
            </p:cNvPr>
            <p:cNvSpPr/>
            <p:nvPr/>
          </p:nvSpPr>
          <p:spPr>
            <a:xfrm>
              <a:off x="2713220" y="4567468"/>
              <a:ext cx="138361" cy="138361"/>
            </a:xfrm>
            <a:prstGeom prst="ellipse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998EB416-DC91-B7DD-0DB7-0C69AF74DB85}"/>
                </a:ext>
              </a:extLst>
            </p:cNvPr>
            <p:cNvSpPr/>
            <p:nvPr/>
          </p:nvSpPr>
          <p:spPr>
            <a:xfrm>
              <a:off x="2881287" y="4567468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3964F61-D2A9-89E7-3D7C-2B660A6D9395}"/>
                </a:ext>
              </a:extLst>
            </p:cNvPr>
            <p:cNvSpPr/>
            <p:nvPr/>
          </p:nvSpPr>
          <p:spPr>
            <a:xfrm>
              <a:off x="3049354" y="4568579"/>
              <a:ext cx="138361" cy="138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rgbClr val="00B0F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C09B722-5911-9095-E68F-0D8608ACF55E}"/>
                </a:ext>
              </a:extLst>
            </p:cNvPr>
            <p:cNvSpPr/>
            <p:nvPr/>
          </p:nvSpPr>
          <p:spPr>
            <a:xfrm>
              <a:off x="3219840" y="4568579"/>
              <a:ext cx="138361" cy="138361"/>
            </a:xfrm>
            <a:prstGeom prst="ellipse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487DE1-6C6C-7074-6F2C-DBD5F37256DC}"/>
                </a:ext>
              </a:extLst>
            </p:cNvPr>
            <p:cNvSpPr/>
            <p:nvPr/>
          </p:nvSpPr>
          <p:spPr>
            <a:xfrm>
              <a:off x="3387907" y="4568579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2BFE6A7-8CE7-4084-053F-22DD71C3BDBB}"/>
                </a:ext>
              </a:extLst>
            </p:cNvPr>
            <p:cNvSpPr txBox="1"/>
            <p:nvPr/>
          </p:nvSpPr>
          <p:spPr>
            <a:xfrm>
              <a:off x="1451134" y="4715501"/>
              <a:ext cx="2957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12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F84D47E-3104-C8AC-81AB-1BCDA7982DCF}"/>
                </a:ext>
              </a:extLst>
            </p:cNvPr>
            <p:cNvSpPr txBox="1"/>
            <p:nvPr/>
          </p:nvSpPr>
          <p:spPr>
            <a:xfrm>
              <a:off x="1645347" y="4715501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9B87C29-7FDD-70D5-76C5-AD7E7B5D2717}"/>
                </a:ext>
              </a:extLst>
            </p:cNvPr>
            <p:cNvSpPr txBox="1"/>
            <p:nvPr/>
          </p:nvSpPr>
          <p:spPr>
            <a:xfrm>
              <a:off x="1815547" y="4715501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2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FB6568C-E46C-2532-5C29-3497034E3BC6}"/>
                </a:ext>
              </a:extLst>
            </p:cNvPr>
            <p:cNvSpPr txBox="1"/>
            <p:nvPr/>
          </p:nvSpPr>
          <p:spPr>
            <a:xfrm>
              <a:off x="1985328" y="4715501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3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6B693E0-5350-B37D-84C8-CF4FADC4FDB6}"/>
                </a:ext>
              </a:extLst>
            </p:cNvPr>
            <p:cNvSpPr txBox="1"/>
            <p:nvPr/>
          </p:nvSpPr>
          <p:spPr>
            <a:xfrm>
              <a:off x="2153587" y="4714390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4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66BF407-03FB-CCD0-B748-32A9F56DEA7A}"/>
                </a:ext>
              </a:extLst>
            </p:cNvPr>
            <p:cNvSpPr txBox="1"/>
            <p:nvPr/>
          </p:nvSpPr>
          <p:spPr>
            <a:xfrm>
              <a:off x="2325749" y="4714390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5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161BC50-B3DB-C807-4163-E22E27DDADA4}"/>
                </a:ext>
              </a:extLst>
            </p:cNvPr>
            <p:cNvSpPr txBox="1"/>
            <p:nvPr/>
          </p:nvSpPr>
          <p:spPr>
            <a:xfrm>
              <a:off x="2495949" y="4714390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6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D80261A-6E6A-0930-D8E4-716CC7C681B0}"/>
                </a:ext>
              </a:extLst>
            </p:cNvPr>
            <p:cNvSpPr txBox="1"/>
            <p:nvPr/>
          </p:nvSpPr>
          <p:spPr>
            <a:xfrm>
              <a:off x="2668111" y="4714390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7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5FB5A68-E9DC-B757-DCB4-4F8527081C07}"/>
                </a:ext>
              </a:extLst>
            </p:cNvPr>
            <p:cNvSpPr txBox="1"/>
            <p:nvPr/>
          </p:nvSpPr>
          <p:spPr>
            <a:xfrm>
              <a:off x="2828099" y="4714390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8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5404FF1-21AD-E050-A748-47CC080E97D7}"/>
                </a:ext>
              </a:extLst>
            </p:cNvPr>
            <p:cNvSpPr txBox="1"/>
            <p:nvPr/>
          </p:nvSpPr>
          <p:spPr>
            <a:xfrm>
              <a:off x="3005351" y="4714390"/>
              <a:ext cx="2391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9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CCCF3EA-E258-D11A-2B30-BB346A4E2384}"/>
                </a:ext>
              </a:extLst>
            </p:cNvPr>
            <p:cNvSpPr txBox="1"/>
            <p:nvPr/>
          </p:nvSpPr>
          <p:spPr>
            <a:xfrm>
              <a:off x="3154186" y="4714390"/>
              <a:ext cx="3423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10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0F7BB7E-EB0D-E067-02DA-C44FF4C0279C}"/>
                </a:ext>
              </a:extLst>
            </p:cNvPr>
            <p:cNvSpPr txBox="1"/>
            <p:nvPr/>
          </p:nvSpPr>
          <p:spPr>
            <a:xfrm>
              <a:off x="3318103" y="4714390"/>
              <a:ext cx="3577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11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40AE776-0CBE-8034-4001-7B23A6CD8D6F}"/>
                </a:ext>
              </a:extLst>
            </p:cNvPr>
            <p:cNvSpPr/>
            <p:nvPr/>
          </p:nvSpPr>
          <p:spPr>
            <a:xfrm>
              <a:off x="1529494" y="5417910"/>
              <a:ext cx="138361" cy="1383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7750668-835B-9108-D293-16C4278E4A41}"/>
                </a:ext>
              </a:extLst>
            </p:cNvPr>
            <p:cNvSpPr/>
            <p:nvPr/>
          </p:nvSpPr>
          <p:spPr>
            <a:xfrm>
              <a:off x="1699980" y="5417910"/>
              <a:ext cx="138361" cy="138361"/>
            </a:xfrm>
            <a:prstGeom prst="ellipse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B4059C7-DFEF-21EA-1D31-B2F36E522C63}"/>
                </a:ext>
              </a:extLst>
            </p:cNvPr>
            <p:cNvSpPr/>
            <p:nvPr/>
          </p:nvSpPr>
          <p:spPr>
            <a:xfrm>
              <a:off x="1868047" y="5417910"/>
              <a:ext cx="138361" cy="138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rgbClr val="00B0F0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0C7FDAB-8317-0171-A63F-1FFCF6AF8655}"/>
                </a:ext>
              </a:extLst>
            </p:cNvPr>
            <p:cNvSpPr/>
            <p:nvPr/>
          </p:nvSpPr>
          <p:spPr>
            <a:xfrm>
              <a:off x="2036114" y="5419021"/>
              <a:ext cx="138361" cy="138361"/>
            </a:xfrm>
            <a:prstGeom prst="ellipse">
              <a:avLst/>
            </a:prstGeom>
            <a:solidFill>
              <a:srgbClr val="FF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084B452-2D23-AE0D-A883-755F7F114458}"/>
                </a:ext>
              </a:extLst>
            </p:cNvPr>
            <p:cNvSpPr/>
            <p:nvPr/>
          </p:nvSpPr>
          <p:spPr>
            <a:xfrm>
              <a:off x="2206600" y="5419021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A41A439-A121-76BB-DBFE-E49BA93EA99F}"/>
                </a:ext>
              </a:extLst>
            </p:cNvPr>
            <p:cNvSpPr/>
            <p:nvPr/>
          </p:nvSpPr>
          <p:spPr>
            <a:xfrm>
              <a:off x="2374667" y="5419021"/>
              <a:ext cx="138361" cy="13836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solidFill>
                  <a:srgbClr val="00B0F0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D50DB46-A223-5407-59CE-AD861C1F149E}"/>
                </a:ext>
              </a:extLst>
            </p:cNvPr>
            <p:cNvSpPr/>
            <p:nvPr/>
          </p:nvSpPr>
          <p:spPr>
            <a:xfrm>
              <a:off x="2542734" y="5417910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09945BA-A42C-532C-1CCF-707F8AC4699C}"/>
                </a:ext>
              </a:extLst>
            </p:cNvPr>
            <p:cNvSpPr/>
            <p:nvPr/>
          </p:nvSpPr>
          <p:spPr>
            <a:xfrm>
              <a:off x="2713220" y="5417910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977331D-0BEF-A224-193D-654DEBF90DC4}"/>
                </a:ext>
              </a:extLst>
            </p:cNvPr>
            <p:cNvSpPr/>
            <p:nvPr/>
          </p:nvSpPr>
          <p:spPr>
            <a:xfrm>
              <a:off x="2881287" y="5417910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F2A8619-8803-8273-0101-55A3017D4AE2}"/>
                </a:ext>
              </a:extLst>
            </p:cNvPr>
            <p:cNvSpPr/>
            <p:nvPr/>
          </p:nvSpPr>
          <p:spPr>
            <a:xfrm>
              <a:off x="3049354" y="5419021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F334521-0DAC-73A3-CB95-446DDD772B9B}"/>
                </a:ext>
              </a:extLst>
            </p:cNvPr>
            <p:cNvSpPr/>
            <p:nvPr/>
          </p:nvSpPr>
          <p:spPr>
            <a:xfrm>
              <a:off x="3219840" y="5419021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340A445-AB71-CADA-8D23-17A976EFA9D9}"/>
                </a:ext>
              </a:extLst>
            </p:cNvPr>
            <p:cNvSpPr/>
            <p:nvPr/>
          </p:nvSpPr>
          <p:spPr>
            <a:xfrm>
              <a:off x="3387907" y="5419021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CB1F953-5CCE-F129-4769-942EC25F2149}"/>
                </a:ext>
              </a:extLst>
            </p:cNvPr>
            <p:cNvSpPr txBox="1"/>
            <p:nvPr/>
          </p:nvSpPr>
          <p:spPr>
            <a:xfrm>
              <a:off x="1451749" y="5565943"/>
              <a:ext cx="4577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12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9C61AF19-83DC-F73B-894D-38F6B7C88767}"/>
                </a:ext>
              </a:extLst>
            </p:cNvPr>
            <p:cNvSpPr txBox="1"/>
            <p:nvPr/>
          </p:nvSpPr>
          <p:spPr>
            <a:xfrm>
              <a:off x="1645347" y="5565943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634BD2E-A3A8-5795-D989-FDBF0EBC67BA}"/>
                </a:ext>
              </a:extLst>
            </p:cNvPr>
            <p:cNvSpPr txBox="1"/>
            <p:nvPr/>
          </p:nvSpPr>
          <p:spPr>
            <a:xfrm>
              <a:off x="1815547" y="5565943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2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0B9C1A-440C-737D-D6EC-012EE14CE971}"/>
                </a:ext>
              </a:extLst>
            </p:cNvPr>
            <p:cNvSpPr txBox="1"/>
            <p:nvPr/>
          </p:nvSpPr>
          <p:spPr>
            <a:xfrm>
              <a:off x="1985328" y="5565943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3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3B3BFB8-FDD0-E60E-E330-446A72F0E3C1}"/>
                </a:ext>
              </a:extLst>
            </p:cNvPr>
            <p:cNvSpPr txBox="1"/>
            <p:nvPr/>
          </p:nvSpPr>
          <p:spPr>
            <a:xfrm>
              <a:off x="2153587" y="5564832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4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ADFEAA5A-1F6D-1E80-793D-5E052AC90A79}"/>
                </a:ext>
              </a:extLst>
            </p:cNvPr>
            <p:cNvSpPr txBox="1"/>
            <p:nvPr/>
          </p:nvSpPr>
          <p:spPr>
            <a:xfrm>
              <a:off x="2325749" y="5564832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5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1B0890F-DC8D-D32A-9809-C546AA806244}"/>
                </a:ext>
              </a:extLst>
            </p:cNvPr>
            <p:cNvSpPr txBox="1"/>
            <p:nvPr/>
          </p:nvSpPr>
          <p:spPr>
            <a:xfrm>
              <a:off x="2495949" y="5564832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6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C22786D-DC0A-EB9A-87B8-BC4715998833}"/>
                </a:ext>
              </a:extLst>
            </p:cNvPr>
            <p:cNvSpPr txBox="1"/>
            <p:nvPr/>
          </p:nvSpPr>
          <p:spPr>
            <a:xfrm>
              <a:off x="2668111" y="5564832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7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C35F14B-8955-012B-3E04-0ED18C7CD27B}"/>
                </a:ext>
              </a:extLst>
            </p:cNvPr>
            <p:cNvSpPr txBox="1"/>
            <p:nvPr/>
          </p:nvSpPr>
          <p:spPr>
            <a:xfrm>
              <a:off x="2828099" y="5564832"/>
              <a:ext cx="1998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8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A409BDA-A636-A46A-3BDC-D1AD2DBB7CD3}"/>
                </a:ext>
              </a:extLst>
            </p:cNvPr>
            <p:cNvSpPr txBox="1"/>
            <p:nvPr/>
          </p:nvSpPr>
          <p:spPr>
            <a:xfrm>
              <a:off x="3000588" y="5564832"/>
              <a:ext cx="2740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9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E6CDDB6-017C-96CB-9EC7-97564A76B9A3}"/>
                </a:ext>
              </a:extLst>
            </p:cNvPr>
            <p:cNvSpPr txBox="1"/>
            <p:nvPr/>
          </p:nvSpPr>
          <p:spPr>
            <a:xfrm>
              <a:off x="3154186" y="5564832"/>
              <a:ext cx="3423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10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4B377B4-93B1-D794-87C4-53DD48C1956B}"/>
                </a:ext>
              </a:extLst>
            </p:cNvPr>
            <p:cNvSpPr txBox="1"/>
            <p:nvPr/>
          </p:nvSpPr>
          <p:spPr>
            <a:xfrm>
              <a:off x="3318103" y="5564832"/>
              <a:ext cx="3577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A8A5DB"/>
                  </a:solidFill>
                </a:rPr>
                <a:t>11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C19DA08-E3EA-B99A-648C-80A27B5F5B7E}"/>
              </a:ext>
            </a:extLst>
          </p:cNvPr>
          <p:cNvSpPr/>
          <p:nvPr/>
        </p:nvSpPr>
        <p:spPr>
          <a:xfrm>
            <a:off x="4219575" y="6362562"/>
            <a:ext cx="3933825" cy="480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7067C7E-010A-D5BD-1C03-8AFB5FCDF7D0}"/>
              </a:ext>
            </a:extLst>
          </p:cNvPr>
          <p:cNvSpPr/>
          <p:nvPr/>
        </p:nvSpPr>
        <p:spPr>
          <a:xfrm>
            <a:off x="5087365" y="3522450"/>
            <a:ext cx="138361" cy="13836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5448AB56-0E52-ED45-96A8-8BD6DF8A967E}"/>
              </a:ext>
            </a:extLst>
          </p:cNvPr>
          <p:cNvSpPr/>
          <p:nvPr/>
        </p:nvSpPr>
        <p:spPr>
          <a:xfrm>
            <a:off x="5087364" y="4114308"/>
            <a:ext cx="138361" cy="13836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8DB4336D-367D-905A-0DE9-DFA1BFDDC4DC}"/>
              </a:ext>
            </a:extLst>
          </p:cNvPr>
          <p:cNvSpPr/>
          <p:nvPr/>
        </p:nvSpPr>
        <p:spPr>
          <a:xfrm>
            <a:off x="5080475" y="4694056"/>
            <a:ext cx="138361" cy="13836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A3AB66AB-D642-3EAA-97CA-A279BF171674}"/>
              </a:ext>
            </a:extLst>
          </p:cNvPr>
          <p:cNvSpPr/>
          <p:nvPr/>
        </p:nvSpPr>
        <p:spPr>
          <a:xfrm>
            <a:off x="5079936" y="5295790"/>
            <a:ext cx="138361" cy="138361"/>
          </a:xfrm>
          <a:prstGeom prst="ellipse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72E56868-9CC5-6CF4-B18A-F5C8AFF0DB8F}"/>
              </a:ext>
            </a:extLst>
          </p:cNvPr>
          <p:cNvSpPr/>
          <p:nvPr/>
        </p:nvSpPr>
        <p:spPr>
          <a:xfrm>
            <a:off x="5073047" y="5875538"/>
            <a:ext cx="138361" cy="138361"/>
          </a:xfrm>
          <a:prstGeom prst="ellipse">
            <a:avLst/>
          </a:prstGeom>
          <a:solidFill>
            <a:srgbClr val="38D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456A780-CA32-5E0F-3C1A-84C7F402ECF2}"/>
              </a:ext>
            </a:extLst>
          </p:cNvPr>
          <p:cNvSpPr txBox="1"/>
          <p:nvPr/>
        </p:nvSpPr>
        <p:spPr>
          <a:xfrm>
            <a:off x="5895731" y="406900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9974635B-E3C5-73AF-8AA7-C7AF2717FB95}"/>
              </a:ext>
            </a:extLst>
          </p:cNvPr>
          <p:cNvSpPr txBox="1"/>
          <p:nvPr/>
        </p:nvSpPr>
        <p:spPr>
          <a:xfrm>
            <a:off x="6599890" y="406587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AC71B30-AD26-3206-DB06-4F5D23F2BB8D}"/>
              </a:ext>
            </a:extLst>
          </p:cNvPr>
          <p:cNvSpPr txBox="1"/>
          <p:nvPr/>
        </p:nvSpPr>
        <p:spPr>
          <a:xfrm>
            <a:off x="5895731" y="347689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B116DE-C2D3-77B0-A633-34479DE05907}"/>
              </a:ext>
            </a:extLst>
          </p:cNvPr>
          <p:cNvSpPr txBox="1"/>
          <p:nvPr/>
        </p:nvSpPr>
        <p:spPr>
          <a:xfrm>
            <a:off x="6599890" y="34737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A63E9DB-B619-A721-F434-490333B3012F}"/>
              </a:ext>
            </a:extLst>
          </p:cNvPr>
          <p:cNvSpPr txBox="1"/>
          <p:nvPr/>
        </p:nvSpPr>
        <p:spPr>
          <a:xfrm>
            <a:off x="5895731" y="525724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9F125D1-4D3A-C015-FE9B-27CC7DAE5798}"/>
              </a:ext>
            </a:extLst>
          </p:cNvPr>
          <p:cNvSpPr txBox="1"/>
          <p:nvPr/>
        </p:nvSpPr>
        <p:spPr>
          <a:xfrm>
            <a:off x="6599890" y="525411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2A8C01A-3FD4-BE7F-BE9D-1AD27B8B7FA1}"/>
              </a:ext>
            </a:extLst>
          </p:cNvPr>
          <p:cNvSpPr txBox="1"/>
          <p:nvPr/>
        </p:nvSpPr>
        <p:spPr>
          <a:xfrm>
            <a:off x="5895731" y="46619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4A527D0-794F-2E14-9457-390298238410}"/>
              </a:ext>
            </a:extLst>
          </p:cNvPr>
          <p:cNvSpPr txBox="1"/>
          <p:nvPr/>
        </p:nvSpPr>
        <p:spPr>
          <a:xfrm>
            <a:off x="6599890" y="465883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C747466-5383-BB53-4E13-67CF8FCDFFE5}"/>
              </a:ext>
            </a:extLst>
          </p:cNvPr>
          <p:cNvSpPr txBox="1"/>
          <p:nvPr/>
        </p:nvSpPr>
        <p:spPr>
          <a:xfrm>
            <a:off x="5877350" y="583479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CD4D7F6-E391-4D49-D5FB-B9B8F438008E}"/>
              </a:ext>
            </a:extLst>
          </p:cNvPr>
          <p:cNvSpPr txBox="1"/>
          <p:nvPr/>
        </p:nvSpPr>
        <p:spPr>
          <a:xfrm>
            <a:off x="6581509" y="583166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B12D4CE-6D92-92CA-EB04-A7D3844EE86A}"/>
              </a:ext>
            </a:extLst>
          </p:cNvPr>
          <p:cNvGrpSpPr/>
          <p:nvPr/>
        </p:nvGrpSpPr>
        <p:grpSpPr>
          <a:xfrm>
            <a:off x="4956370" y="1838887"/>
            <a:ext cx="2286285" cy="535126"/>
            <a:chOff x="4956370" y="1946837"/>
            <a:chExt cx="2286285" cy="535126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53F3FF9-2C94-B7C9-A760-BF7EE264B43C}"/>
                </a:ext>
              </a:extLst>
            </p:cNvPr>
            <p:cNvGrpSpPr/>
            <p:nvPr/>
          </p:nvGrpSpPr>
          <p:grpSpPr>
            <a:xfrm>
              <a:off x="4956370" y="1946837"/>
              <a:ext cx="2264574" cy="535126"/>
              <a:chOff x="4956370" y="2704084"/>
              <a:chExt cx="2264574" cy="53512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B477B0F-41FA-6B02-5110-122DAC73C345}"/>
                  </a:ext>
                </a:extLst>
              </p:cNvPr>
              <p:cNvSpPr/>
              <p:nvPr/>
            </p:nvSpPr>
            <p:spPr>
              <a:xfrm>
                <a:off x="4956370" y="2704084"/>
                <a:ext cx="2264574" cy="535126"/>
              </a:xfrm>
              <a:prstGeom prst="roundRect">
                <a:avLst>
                  <a:gd name="adj" fmla="val 19758"/>
                </a:avLst>
              </a:prstGeom>
              <a:gradFill flip="none" rotWithShape="1">
                <a:gsLst>
                  <a:gs pos="0">
                    <a:srgbClr val="8646ED"/>
                  </a:gs>
                  <a:gs pos="85000">
                    <a:srgbClr val="5842F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CBCEDB-BA7D-185F-00D8-31B984D435CC}"/>
                  </a:ext>
                </a:extLst>
              </p:cNvPr>
              <p:cNvSpPr txBox="1"/>
              <p:nvPr/>
            </p:nvSpPr>
            <p:spPr>
              <a:xfrm>
                <a:off x="4956995" y="2704762"/>
                <a:ext cx="5389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Today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F22D0BE-A483-7C88-BDE6-E5F6FB4E1A94}"/>
                </a:ext>
              </a:extLst>
            </p:cNvPr>
            <p:cNvSpPr/>
            <p:nvPr/>
          </p:nvSpPr>
          <p:spPr>
            <a:xfrm>
              <a:off x="5087365" y="2190720"/>
              <a:ext cx="138361" cy="138361"/>
            </a:xfrm>
            <a:prstGeom prst="ellipse">
              <a:avLst/>
            </a:prstGeom>
            <a:solidFill>
              <a:srgbClr val="38D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37FF19E-F7C3-8D8E-B980-82BB4106D274}"/>
                </a:ext>
              </a:extLst>
            </p:cNvPr>
            <p:cNvGrpSpPr/>
            <p:nvPr/>
          </p:nvGrpSpPr>
          <p:grpSpPr>
            <a:xfrm>
              <a:off x="5690329" y="2067596"/>
              <a:ext cx="1552326" cy="369787"/>
              <a:chOff x="5667767" y="3448517"/>
              <a:chExt cx="1552326" cy="36978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F6FE254E-8B06-E68B-9165-3BA77EC7E0DB}"/>
                  </a:ext>
                </a:extLst>
              </p:cNvPr>
              <p:cNvGrpSpPr/>
              <p:nvPr/>
            </p:nvGrpSpPr>
            <p:grpSpPr>
              <a:xfrm>
                <a:off x="5667767" y="3601435"/>
                <a:ext cx="1552326" cy="216869"/>
                <a:chOff x="5667767" y="3601435"/>
                <a:chExt cx="1552326" cy="216869"/>
              </a:xfrm>
            </p:grpSpPr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2E2481CC-2EC7-0B40-7900-43BBFB65118B}"/>
                    </a:ext>
                  </a:extLst>
                </p:cNvPr>
                <p:cNvSpPr txBox="1"/>
                <p:nvPr/>
              </p:nvSpPr>
              <p:spPr>
                <a:xfrm>
                  <a:off x="5667767" y="3602860"/>
                  <a:ext cx="7569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A8A5DB"/>
                      </a:solidFill>
                    </a:rPr>
                    <a:t>Wake Count</a:t>
                  </a:r>
                  <a:endParaRPr lang="en-PH" sz="800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2E71A69-EDD6-E1AA-5AC2-623EAA63275E}"/>
                    </a:ext>
                  </a:extLst>
                </p:cNvPr>
                <p:cNvSpPr txBox="1"/>
                <p:nvPr/>
              </p:nvSpPr>
              <p:spPr>
                <a:xfrm>
                  <a:off x="6275957" y="3601435"/>
                  <a:ext cx="9441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A8A5DB"/>
                      </a:solidFill>
                    </a:rPr>
                    <a:t>Screen-On Time</a:t>
                  </a:r>
                  <a:endParaRPr lang="en-PH" sz="800" dirty="0">
                    <a:solidFill>
                      <a:srgbClr val="A8A5DB"/>
                    </a:solidFill>
                  </a:endParaRPr>
                </a:p>
              </p:txBody>
            </p:sp>
          </p:grp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5F89D14-2152-35EE-CDC3-7C0AC3434333}"/>
                  </a:ext>
                </a:extLst>
              </p:cNvPr>
              <p:cNvSpPr txBox="1"/>
              <p:nvPr/>
            </p:nvSpPr>
            <p:spPr>
              <a:xfrm>
                <a:off x="5886160" y="3453072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4CDD571-DEFB-87F7-871E-84A97CF2035C}"/>
                  </a:ext>
                </a:extLst>
              </p:cNvPr>
              <p:cNvSpPr txBox="1"/>
              <p:nvPr/>
            </p:nvSpPr>
            <p:spPr>
              <a:xfrm>
                <a:off x="6578076" y="3448517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8" name="Picture 47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A65EAF5B-35D9-707C-F538-089FF59A2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80" y="481312"/>
            <a:ext cx="2851127" cy="5890758"/>
          </a:xfrm>
          <a:prstGeom prst="rect">
            <a:avLst/>
          </a:prstGeom>
        </p:spPr>
      </p:pic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42B8B1D-ABEC-F562-3605-98B3213CFA70}"/>
              </a:ext>
            </a:extLst>
          </p:cNvPr>
          <p:cNvGrpSpPr/>
          <p:nvPr/>
        </p:nvGrpSpPr>
        <p:grpSpPr>
          <a:xfrm>
            <a:off x="1102614" y="481312"/>
            <a:ext cx="2851127" cy="5890758"/>
            <a:chOff x="1102614" y="481312"/>
            <a:chExt cx="2851127" cy="5890758"/>
          </a:xfrm>
        </p:grpSpPr>
        <p:sp>
          <p:nvSpPr>
            <p:cNvPr id="349" name="Rectangle: Rounded Corners 348">
              <a:extLst>
                <a:ext uri="{FF2B5EF4-FFF2-40B4-BE49-F238E27FC236}">
                  <a16:creationId xmlns:a16="http://schemas.microsoft.com/office/drawing/2014/main" id="{FCC4312A-7C60-4845-0EED-51C601229D0F}"/>
                </a:ext>
              </a:extLst>
            </p:cNvPr>
            <p:cNvSpPr/>
            <p:nvPr/>
          </p:nvSpPr>
          <p:spPr>
            <a:xfrm>
              <a:off x="1156676" y="561109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6D2CB0A3-1C85-52C8-7FCB-046711246284}"/>
                </a:ext>
              </a:extLst>
            </p:cNvPr>
            <p:cNvGrpSpPr/>
            <p:nvPr/>
          </p:nvGrpSpPr>
          <p:grpSpPr>
            <a:xfrm>
              <a:off x="1545926" y="1265338"/>
              <a:ext cx="2018582" cy="1669578"/>
              <a:chOff x="1545926" y="1265338"/>
              <a:chExt cx="2018582" cy="1669578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62B04DA-BA2A-73F1-016C-9554286700CE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5E8F38E7-C2BD-EDAA-CDF3-01F3250F5AD6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155FA6A4-3BD6-83EB-29EE-E11F699A5D14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ADD82CB-B671-CEB0-8502-8B152F176FDE}"/>
                </a:ext>
              </a:extLst>
            </p:cNvPr>
            <p:cNvGrpSpPr/>
            <p:nvPr/>
          </p:nvGrpSpPr>
          <p:grpSpPr>
            <a:xfrm>
              <a:off x="2122376" y="2995802"/>
              <a:ext cx="856471" cy="230832"/>
              <a:chOff x="4890507" y="2835632"/>
              <a:chExt cx="856471" cy="230832"/>
            </a:xfrm>
          </p:grpSpPr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C6D203D4-737E-01A2-C629-5839560039B6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61FECED2-6E1A-B809-DFCE-9DBE199BA70F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3510594D-A1E4-273F-5D1B-D5723FE35F66}"/>
                </a:ext>
              </a:extLst>
            </p:cNvPr>
            <p:cNvGrpSpPr/>
            <p:nvPr/>
          </p:nvGrpSpPr>
          <p:grpSpPr>
            <a:xfrm>
              <a:off x="3184754" y="873193"/>
              <a:ext cx="494044" cy="232304"/>
              <a:chOff x="5716769" y="708722"/>
              <a:chExt cx="542133" cy="232304"/>
            </a:xfrm>
          </p:grpSpPr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D3DAAA21-69C7-E423-8338-FE6ECDD32C79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FF864216-59B0-3B87-D256-6A683AFCA00A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ECBB534F-84ED-7A95-A733-3D387E7DE934}"/>
                </a:ext>
              </a:extLst>
            </p:cNvPr>
            <p:cNvGrpSpPr/>
            <p:nvPr/>
          </p:nvGrpSpPr>
          <p:grpSpPr>
            <a:xfrm>
              <a:off x="1340386" y="860965"/>
              <a:ext cx="244643" cy="244643"/>
              <a:chOff x="1340386" y="685705"/>
              <a:chExt cx="244643" cy="244643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447513FA-2C7C-92CD-2B09-A2D835895CE4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371" name="Graphic 370" descr="Hamburger Menu Icon with solid fill">
                <a:extLst>
                  <a:ext uri="{FF2B5EF4-FFF2-40B4-BE49-F238E27FC236}">
                    <a16:creationId xmlns:a16="http://schemas.microsoft.com/office/drawing/2014/main" id="{7C26827A-59B0-E31C-8E6C-02621964A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654991F2-22F1-E1B7-391B-8C87CC46868B}"/>
                </a:ext>
              </a:extLst>
            </p:cNvPr>
            <p:cNvGrpSpPr/>
            <p:nvPr/>
          </p:nvGrpSpPr>
          <p:grpSpPr>
            <a:xfrm>
              <a:off x="1460828" y="4071088"/>
              <a:ext cx="2169026" cy="1363063"/>
              <a:chOff x="1460828" y="4292480"/>
              <a:chExt cx="2169026" cy="1363063"/>
            </a:xfrm>
          </p:grpSpPr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60B8A290-07EA-1CC4-CD2E-D4678349B4D3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367" name="Rectangle: Rounded Corners 366">
                  <a:extLst>
                    <a:ext uri="{FF2B5EF4-FFF2-40B4-BE49-F238E27FC236}">
                      <a16:creationId xmlns:a16="http://schemas.microsoft.com/office/drawing/2014/main" id="{D463AE4F-F9FA-F583-F4C5-A4C5FC757ACA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6C8F8F75-BAA1-9466-28C0-A60E52B73F81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89DF7C6A-4259-24F7-76F1-ED4166119F58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B6B41EC2-5FF6-1E27-6560-AA6D6E6DE6AD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89D2B47F-9D71-AC29-D752-22EF544BBE44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C3431055-A87B-C992-2FC3-3190A108B8E5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A0824999-6C23-D801-6767-1BBCE7A5576E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6D6B9CA6-B22A-8C89-954B-65F9CB941C3F}"/>
                </a:ext>
              </a:extLst>
            </p:cNvPr>
            <p:cNvSpPr txBox="1"/>
            <p:nvPr/>
          </p:nvSpPr>
          <p:spPr>
            <a:xfrm>
              <a:off x="1629864" y="3606560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532B8B3F-6542-2BF7-7E6D-6020B4544903}"/>
                </a:ext>
              </a:extLst>
            </p:cNvPr>
            <p:cNvGrpSpPr/>
            <p:nvPr/>
          </p:nvGrpSpPr>
          <p:grpSpPr>
            <a:xfrm>
              <a:off x="1480409" y="5649853"/>
              <a:ext cx="2140406" cy="338554"/>
              <a:chOff x="1480409" y="3854394"/>
              <a:chExt cx="2140406" cy="338554"/>
            </a:xfrm>
          </p:grpSpPr>
          <p:sp>
            <p:nvSpPr>
              <p:cNvPr id="358" name="Rectangle: Rounded Corners 357">
                <a:extLst>
                  <a:ext uri="{FF2B5EF4-FFF2-40B4-BE49-F238E27FC236}">
                    <a16:creationId xmlns:a16="http://schemas.microsoft.com/office/drawing/2014/main" id="{42123FDD-B150-EE64-22F5-117C65089C11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86D4D140-03B9-772E-1679-076E979E1F42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22EEFEF-1AA1-4A93-1525-E8ED7AAEABB5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CCEB6006-91B2-A22D-50CB-CCF659DFCC50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57" name="Picture 356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7FA79ABB-50CB-6FAA-FF43-34E449E52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14" y="481312"/>
              <a:ext cx="2851127" cy="5890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40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>
            <a:extLst>
              <a:ext uri="{FF2B5EF4-FFF2-40B4-BE49-F238E27FC236}">
                <a16:creationId xmlns:a16="http://schemas.microsoft.com/office/drawing/2014/main" id="{A1CC07C0-541A-B8EB-B699-C83D418E0989}"/>
              </a:ext>
            </a:extLst>
          </p:cNvPr>
          <p:cNvSpPr/>
          <p:nvPr/>
        </p:nvSpPr>
        <p:spPr>
          <a:xfrm>
            <a:off x="-8921" y="-17680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364D6A4-FB35-276F-2F31-269320CEBBD6}"/>
              </a:ext>
            </a:extLst>
          </p:cNvPr>
          <p:cNvSpPr/>
          <p:nvPr/>
        </p:nvSpPr>
        <p:spPr>
          <a:xfrm>
            <a:off x="4749384" y="561109"/>
            <a:ext cx="2678546" cy="5735782"/>
          </a:xfrm>
          <a:prstGeom prst="roundRect">
            <a:avLst>
              <a:gd name="adj" fmla="val 8844"/>
            </a:avLst>
          </a:prstGeom>
          <a:gradFill flip="none" rotWithShape="1">
            <a:gsLst>
              <a:gs pos="100000">
                <a:srgbClr val="28287A"/>
              </a:gs>
              <a:gs pos="46000">
                <a:srgbClr val="19184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C9381F-B55C-9953-EB51-08484DEA7188}"/>
              </a:ext>
            </a:extLst>
          </p:cNvPr>
          <p:cNvGrpSpPr/>
          <p:nvPr/>
        </p:nvGrpSpPr>
        <p:grpSpPr>
          <a:xfrm>
            <a:off x="4882915" y="2544010"/>
            <a:ext cx="2279812" cy="636563"/>
            <a:chOff x="4934511" y="3240871"/>
            <a:chExt cx="2279812" cy="63656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FD0188-4B22-6C66-93EA-CA4365FD8673}"/>
                </a:ext>
              </a:extLst>
            </p:cNvPr>
            <p:cNvSpPr txBox="1"/>
            <p:nvPr/>
          </p:nvSpPr>
          <p:spPr>
            <a:xfrm>
              <a:off x="4934511" y="3240871"/>
              <a:ext cx="1312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Record for the last 6 days</a:t>
              </a:r>
              <a:endParaRPr lang="en-PH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8C2454-7900-9C1E-BE71-D71D4DB44C7F}"/>
                </a:ext>
              </a:extLst>
            </p:cNvPr>
            <p:cNvSpPr txBox="1"/>
            <p:nvPr/>
          </p:nvSpPr>
          <p:spPr>
            <a:xfrm>
              <a:off x="5940176" y="366199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18EEA2-BD14-F67C-4BA5-6C604AA1E563}"/>
                </a:ext>
              </a:extLst>
            </p:cNvPr>
            <p:cNvSpPr txBox="1"/>
            <p:nvPr/>
          </p:nvSpPr>
          <p:spPr>
            <a:xfrm>
              <a:off x="6641160" y="365886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EAAA38-69F1-F7AD-32D3-DC00977D8A78}"/>
                </a:ext>
              </a:extLst>
            </p:cNvPr>
            <p:cNvSpPr txBox="1"/>
            <p:nvPr/>
          </p:nvSpPr>
          <p:spPr>
            <a:xfrm>
              <a:off x="5732109" y="3483049"/>
              <a:ext cx="756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Wake Count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F5E7D2-D196-2CB6-8940-45FE100CEA99}"/>
                </a:ext>
              </a:extLst>
            </p:cNvPr>
            <p:cNvSpPr txBox="1"/>
            <p:nvPr/>
          </p:nvSpPr>
          <p:spPr>
            <a:xfrm>
              <a:off x="6349367" y="3483049"/>
              <a:ext cx="864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Screen Time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4A88F2A-F320-25F6-1610-29305937E773}"/>
              </a:ext>
            </a:extLst>
          </p:cNvPr>
          <p:cNvGrpSpPr/>
          <p:nvPr/>
        </p:nvGrpSpPr>
        <p:grpSpPr>
          <a:xfrm>
            <a:off x="4955519" y="3285978"/>
            <a:ext cx="2265425" cy="536727"/>
            <a:chOff x="4955519" y="3285978"/>
            <a:chExt cx="2265425" cy="53672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0819426-F352-20B8-92CC-902D6B19B06F}"/>
                </a:ext>
              </a:extLst>
            </p:cNvPr>
            <p:cNvSpPr/>
            <p:nvPr/>
          </p:nvSpPr>
          <p:spPr>
            <a:xfrm>
              <a:off x="4956370" y="3287579"/>
              <a:ext cx="2264574" cy="535126"/>
            </a:xfrm>
            <a:prstGeom prst="roundRect">
              <a:avLst>
                <a:gd name="adj" fmla="val 19758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FFC5C3B-4EAB-2435-9202-4B489E4C70C6}"/>
                </a:ext>
              </a:extLst>
            </p:cNvPr>
            <p:cNvSpPr txBox="1"/>
            <p:nvPr/>
          </p:nvSpPr>
          <p:spPr>
            <a:xfrm>
              <a:off x="4955519" y="3285978"/>
              <a:ext cx="6515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Yesterday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BAC804A-425F-4905-5922-9EA47D41794D}"/>
              </a:ext>
            </a:extLst>
          </p:cNvPr>
          <p:cNvGrpSpPr/>
          <p:nvPr/>
        </p:nvGrpSpPr>
        <p:grpSpPr>
          <a:xfrm>
            <a:off x="4956370" y="3873736"/>
            <a:ext cx="2264574" cy="536214"/>
            <a:chOff x="4956370" y="3873736"/>
            <a:chExt cx="2264574" cy="536214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7243550-2E2D-FC12-A288-E87CDB7C7CAE}"/>
                </a:ext>
              </a:extLst>
            </p:cNvPr>
            <p:cNvSpPr/>
            <p:nvPr/>
          </p:nvSpPr>
          <p:spPr>
            <a:xfrm>
              <a:off x="4956370" y="3874824"/>
              <a:ext cx="2264574" cy="535126"/>
            </a:xfrm>
            <a:prstGeom prst="roundRect">
              <a:avLst>
                <a:gd name="adj" fmla="val 2213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421C08-98EC-D336-FD18-61BE825A8DD2}"/>
                </a:ext>
              </a:extLst>
            </p:cNvPr>
            <p:cNvSpPr txBox="1"/>
            <p:nvPr/>
          </p:nvSpPr>
          <p:spPr>
            <a:xfrm>
              <a:off x="4959728" y="3873736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7B29D33-6606-218B-9D96-A6FFBFFE0C5F}"/>
              </a:ext>
            </a:extLst>
          </p:cNvPr>
          <p:cNvGrpSpPr/>
          <p:nvPr/>
        </p:nvGrpSpPr>
        <p:grpSpPr>
          <a:xfrm>
            <a:off x="4956370" y="4457584"/>
            <a:ext cx="2264574" cy="535861"/>
            <a:chOff x="4956370" y="4457584"/>
            <a:chExt cx="2264574" cy="535861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7EA8CE-6A6B-5359-C459-DFCD2127F6D8}"/>
                </a:ext>
              </a:extLst>
            </p:cNvPr>
            <p:cNvSpPr/>
            <p:nvPr/>
          </p:nvSpPr>
          <p:spPr>
            <a:xfrm>
              <a:off x="4956370" y="4458319"/>
              <a:ext cx="2264574" cy="535126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6ED00C-274F-3B58-2E7E-3BBC06A7F72E}"/>
                </a:ext>
              </a:extLst>
            </p:cNvPr>
            <p:cNvSpPr txBox="1"/>
            <p:nvPr/>
          </p:nvSpPr>
          <p:spPr>
            <a:xfrm>
              <a:off x="4959728" y="4457584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C5BBFA9-12BA-A545-A219-AEDC8DE35F3C}"/>
              </a:ext>
            </a:extLst>
          </p:cNvPr>
          <p:cNvGrpSpPr/>
          <p:nvPr/>
        </p:nvGrpSpPr>
        <p:grpSpPr>
          <a:xfrm>
            <a:off x="4956370" y="5041814"/>
            <a:ext cx="2264574" cy="535126"/>
            <a:chOff x="4956370" y="5041814"/>
            <a:chExt cx="2264574" cy="535126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681DB7C5-F64F-E2F1-6F05-BC9396AE173E}"/>
                </a:ext>
              </a:extLst>
            </p:cNvPr>
            <p:cNvSpPr/>
            <p:nvPr/>
          </p:nvSpPr>
          <p:spPr>
            <a:xfrm>
              <a:off x="4956370" y="5041814"/>
              <a:ext cx="2264574" cy="535126"/>
            </a:xfrm>
            <a:prstGeom prst="roundRect">
              <a:avLst>
                <a:gd name="adj" fmla="val 2391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6F34E58-9C22-DCCC-87DC-D304365CA553}"/>
                </a:ext>
              </a:extLst>
            </p:cNvPr>
            <p:cNvSpPr txBox="1"/>
            <p:nvPr/>
          </p:nvSpPr>
          <p:spPr>
            <a:xfrm>
              <a:off x="4959728" y="5042108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C418856-0EE4-1682-F466-F4B1C271E90F}"/>
              </a:ext>
            </a:extLst>
          </p:cNvPr>
          <p:cNvGrpSpPr/>
          <p:nvPr/>
        </p:nvGrpSpPr>
        <p:grpSpPr>
          <a:xfrm>
            <a:off x="4956370" y="5625309"/>
            <a:ext cx="2264574" cy="535126"/>
            <a:chOff x="4956370" y="5625309"/>
            <a:chExt cx="2264574" cy="535126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76D0B9F-D652-31FA-966A-3DD9F9B1D086}"/>
                </a:ext>
              </a:extLst>
            </p:cNvPr>
            <p:cNvSpPr/>
            <p:nvPr/>
          </p:nvSpPr>
          <p:spPr>
            <a:xfrm>
              <a:off x="4956370" y="5625309"/>
              <a:ext cx="2264574" cy="535126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61B605-9C70-84A2-D238-76D4733C8717}"/>
                </a:ext>
              </a:extLst>
            </p:cNvPr>
            <p:cNvSpPr txBox="1"/>
            <p:nvPr/>
          </p:nvSpPr>
          <p:spPr>
            <a:xfrm>
              <a:off x="4959728" y="5625956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F5FCA7A-B843-04E1-19D2-4C5E690C225F}"/>
              </a:ext>
            </a:extLst>
          </p:cNvPr>
          <p:cNvGrpSpPr/>
          <p:nvPr/>
        </p:nvGrpSpPr>
        <p:grpSpPr>
          <a:xfrm>
            <a:off x="4955519" y="6208804"/>
            <a:ext cx="2264574" cy="535126"/>
            <a:chOff x="4955519" y="6208804"/>
            <a:chExt cx="2264574" cy="535126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2B2271F-3D71-5DAF-A1CE-A4C54465D249}"/>
                </a:ext>
              </a:extLst>
            </p:cNvPr>
            <p:cNvSpPr/>
            <p:nvPr/>
          </p:nvSpPr>
          <p:spPr>
            <a:xfrm>
              <a:off x="4955519" y="6208804"/>
              <a:ext cx="2264574" cy="535126"/>
            </a:xfrm>
            <a:prstGeom prst="roundRect">
              <a:avLst>
                <a:gd name="adj" fmla="val 22724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573D9C8-4EEA-60F2-306D-262C069B1D11}"/>
                </a:ext>
              </a:extLst>
            </p:cNvPr>
            <p:cNvSpPr txBox="1"/>
            <p:nvPr/>
          </p:nvSpPr>
          <p:spPr>
            <a:xfrm>
              <a:off x="4959728" y="6209707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536AB5E-E7E8-A515-545B-E5E7FE1968F3}"/>
              </a:ext>
            </a:extLst>
          </p:cNvPr>
          <p:cNvGrpSpPr/>
          <p:nvPr/>
        </p:nvGrpSpPr>
        <p:grpSpPr>
          <a:xfrm>
            <a:off x="7022366" y="855478"/>
            <a:ext cx="244643" cy="244643"/>
            <a:chOff x="4906404" y="685704"/>
            <a:chExt cx="244643" cy="244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649E30-6B34-30DA-4319-7E5A91F2B5B9}"/>
                </a:ext>
              </a:extLst>
            </p:cNvPr>
            <p:cNvSpPr/>
            <p:nvPr/>
          </p:nvSpPr>
          <p:spPr>
            <a:xfrm>
              <a:off x="4906404" y="685704"/>
              <a:ext cx="244643" cy="244643"/>
            </a:xfrm>
            <a:prstGeom prst="ellipse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29" name="Graphic 128" descr="Caret Down with solid fill">
              <a:extLst>
                <a:ext uri="{FF2B5EF4-FFF2-40B4-BE49-F238E27FC236}">
                  <a16:creationId xmlns:a16="http://schemas.microsoft.com/office/drawing/2014/main" id="{63569AA4-88B3-CBAF-E4A6-9D89210E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918453" y="708517"/>
              <a:ext cx="207492" cy="207492"/>
            </a:xfrm>
            <a:prstGeom prst="rect">
              <a:avLst/>
            </a:prstGeom>
          </p:spPr>
        </p:pic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EB4BC6-5A7B-4EA0-2599-B6D87F377CA6}"/>
              </a:ext>
            </a:extLst>
          </p:cNvPr>
          <p:cNvGrpSpPr/>
          <p:nvPr/>
        </p:nvGrpSpPr>
        <p:grpSpPr>
          <a:xfrm>
            <a:off x="4987581" y="1083218"/>
            <a:ext cx="2034785" cy="519116"/>
            <a:chOff x="4987581" y="1192762"/>
            <a:chExt cx="2034785" cy="51911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8CB2F7B-D931-D032-43A4-3819E46001A4}"/>
                </a:ext>
              </a:extLst>
            </p:cNvPr>
            <p:cNvSpPr/>
            <p:nvPr/>
          </p:nvSpPr>
          <p:spPr>
            <a:xfrm>
              <a:off x="4987581" y="1192762"/>
              <a:ext cx="519116" cy="519116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D7D2CDD-6831-C3D5-B1C3-16620B9A42B0}"/>
                </a:ext>
              </a:extLst>
            </p:cNvPr>
            <p:cNvGrpSpPr/>
            <p:nvPr/>
          </p:nvGrpSpPr>
          <p:grpSpPr>
            <a:xfrm>
              <a:off x="5537501" y="1255278"/>
              <a:ext cx="1484865" cy="408350"/>
              <a:chOff x="5596942" y="1213945"/>
              <a:chExt cx="1484865" cy="40835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EFE74F8-CE55-877A-0371-A455EA71D404}"/>
                  </a:ext>
                </a:extLst>
              </p:cNvPr>
              <p:cNvSpPr txBox="1"/>
              <p:nvPr/>
            </p:nvSpPr>
            <p:spPr>
              <a:xfrm>
                <a:off x="5596942" y="1213945"/>
                <a:ext cx="14848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B3F2B17-1C7E-8A96-26DB-713C68D20A47}"/>
                  </a:ext>
                </a:extLst>
              </p:cNvPr>
              <p:cNvSpPr txBox="1"/>
              <p:nvPr/>
            </p:nvSpPr>
            <p:spPr>
              <a:xfrm>
                <a:off x="5596942" y="1406851"/>
                <a:ext cx="14593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C19DA08-E3EA-B99A-648C-80A27B5F5B7E}"/>
              </a:ext>
            </a:extLst>
          </p:cNvPr>
          <p:cNvSpPr/>
          <p:nvPr/>
        </p:nvSpPr>
        <p:spPr>
          <a:xfrm>
            <a:off x="4219575" y="6362562"/>
            <a:ext cx="3933825" cy="480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7067C7E-010A-D5BD-1C03-8AFB5FCDF7D0}"/>
              </a:ext>
            </a:extLst>
          </p:cNvPr>
          <p:cNvSpPr/>
          <p:nvPr/>
        </p:nvSpPr>
        <p:spPr>
          <a:xfrm>
            <a:off x="5087365" y="3522450"/>
            <a:ext cx="138361" cy="13836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5448AB56-0E52-ED45-96A8-8BD6DF8A967E}"/>
              </a:ext>
            </a:extLst>
          </p:cNvPr>
          <p:cNvSpPr/>
          <p:nvPr/>
        </p:nvSpPr>
        <p:spPr>
          <a:xfrm>
            <a:off x="5087364" y="4114308"/>
            <a:ext cx="138361" cy="13836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8DB4336D-367D-905A-0DE9-DFA1BFDDC4DC}"/>
              </a:ext>
            </a:extLst>
          </p:cNvPr>
          <p:cNvSpPr/>
          <p:nvPr/>
        </p:nvSpPr>
        <p:spPr>
          <a:xfrm>
            <a:off x="5080475" y="4694056"/>
            <a:ext cx="138361" cy="13836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A3AB66AB-D642-3EAA-97CA-A279BF171674}"/>
              </a:ext>
            </a:extLst>
          </p:cNvPr>
          <p:cNvSpPr/>
          <p:nvPr/>
        </p:nvSpPr>
        <p:spPr>
          <a:xfrm>
            <a:off x="5079936" y="5295790"/>
            <a:ext cx="138361" cy="138361"/>
          </a:xfrm>
          <a:prstGeom prst="ellipse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72E56868-9CC5-6CF4-B18A-F5C8AFF0DB8F}"/>
              </a:ext>
            </a:extLst>
          </p:cNvPr>
          <p:cNvSpPr/>
          <p:nvPr/>
        </p:nvSpPr>
        <p:spPr>
          <a:xfrm>
            <a:off x="5073047" y="5875538"/>
            <a:ext cx="138361" cy="138361"/>
          </a:xfrm>
          <a:prstGeom prst="ellipse">
            <a:avLst/>
          </a:prstGeom>
          <a:solidFill>
            <a:srgbClr val="38D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456A780-CA32-5E0F-3C1A-84C7F402ECF2}"/>
              </a:ext>
            </a:extLst>
          </p:cNvPr>
          <p:cNvSpPr txBox="1"/>
          <p:nvPr/>
        </p:nvSpPr>
        <p:spPr>
          <a:xfrm>
            <a:off x="5895731" y="406900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9974635B-E3C5-73AF-8AA7-C7AF2717FB95}"/>
              </a:ext>
            </a:extLst>
          </p:cNvPr>
          <p:cNvSpPr txBox="1"/>
          <p:nvPr/>
        </p:nvSpPr>
        <p:spPr>
          <a:xfrm>
            <a:off x="6599890" y="406587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AC71B30-AD26-3206-DB06-4F5D23F2BB8D}"/>
              </a:ext>
            </a:extLst>
          </p:cNvPr>
          <p:cNvSpPr txBox="1"/>
          <p:nvPr/>
        </p:nvSpPr>
        <p:spPr>
          <a:xfrm>
            <a:off x="5895731" y="347689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B116DE-C2D3-77B0-A633-34479DE05907}"/>
              </a:ext>
            </a:extLst>
          </p:cNvPr>
          <p:cNvSpPr txBox="1"/>
          <p:nvPr/>
        </p:nvSpPr>
        <p:spPr>
          <a:xfrm>
            <a:off x="6599890" y="34737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A63E9DB-B619-A721-F434-490333B3012F}"/>
              </a:ext>
            </a:extLst>
          </p:cNvPr>
          <p:cNvSpPr txBox="1"/>
          <p:nvPr/>
        </p:nvSpPr>
        <p:spPr>
          <a:xfrm>
            <a:off x="5895731" y="525724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9F125D1-4D3A-C015-FE9B-27CC7DAE5798}"/>
              </a:ext>
            </a:extLst>
          </p:cNvPr>
          <p:cNvSpPr txBox="1"/>
          <p:nvPr/>
        </p:nvSpPr>
        <p:spPr>
          <a:xfrm>
            <a:off x="6599890" y="525411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2A8C01A-3FD4-BE7F-BE9D-1AD27B8B7FA1}"/>
              </a:ext>
            </a:extLst>
          </p:cNvPr>
          <p:cNvSpPr txBox="1"/>
          <p:nvPr/>
        </p:nvSpPr>
        <p:spPr>
          <a:xfrm>
            <a:off x="5895731" y="46619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4A527D0-794F-2E14-9457-390298238410}"/>
              </a:ext>
            </a:extLst>
          </p:cNvPr>
          <p:cNvSpPr txBox="1"/>
          <p:nvPr/>
        </p:nvSpPr>
        <p:spPr>
          <a:xfrm>
            <a:off x="6599890" y="465883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C747466-5383-BB53-4E13-67CF8FCDFFE5}"/>
              </a:ext>
            </a:extLst>
          </p:cNvPr>
          <p:cNvSpPr txBox="1"/>
          <p:nvPr/>
        </p:nvSpPr>
        <p:spPr>
          <a:xfrm>
            <a:off x="5877350" y="583479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CD4D7F6-E391-4D49-D5FB-B9B8F438008E}"/>
              </a:ext>
            </a:extLst>
          </p:cNvPr>
          <p:cNvSpPr txBox="1"/>
          <p:nvPr/>
        </p:nvSpPr>
        <p:spPr>
          <a:xfrm>
            <a:off x="6581509" y="583166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B12D4CE-6D92-92CA-EB04-A7D3844EE86A}"/>
              </a:ext>
            </a:extLst>
          </p:cNvPr>
          <p:cNvGrpSpPr/>
          <p:nvPr/>
        </p:nvGrpSpPr>
        <p:grpSpPr>
          <a:xfrm>
            <a:off x="4956370" y="1838887"/>
            <a:ext cx="2286285" cy="535126"/>
            <a:chOff x="4956370" y="1946837"/>
            <a:chExt cx="2286285" cy="535126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53F3FF9-2C94-B7C9-A760-BF7EE264B43C}"/>
                </a:ext>
              </a:extLst>
            </p:cNvPr>
            <p:cNvGrpSpPr/>
            <p:nvPr/>
          </p:nvGrpSpPr>
          <p:grpSpPr>
            <a:xfrm>
              <a:off x="4956370" y="1946837"/>
              <a:ext cx="2264574" cy="535126"/>
              <a:chOff x="4956370" y="2704084"/>
              <a:chExt cx="2264574" cy="53512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B477B0F-41FA-6B02-5110-122DAC73C345}"/>
                  </a:ext>
                </a:extLst>
              </p:cNvPr>
              <p:cNvSpPr/>
              <p:nvPr/>
            </p:nvSpPr>
            <p:spPr>
              <a:xfrm>
                <a:off x="4956370" y="2704084"/>
                <a:ext cx="2264574" cy="535126"/>
              </a:xfrm>
              <a:prstGeom prst="roundRect">
                <a:avLst>
                  <a:gd name="adj" fmla="val 19758"/>
                </a:avLst>
              </a:prstGeom>
              <a:gradFill flip="none" rotWithShape="1">
                <a:gsLst>
                  <a:gs pos="0">
                    <a:srgbClr val="8646ED"/>
                  </a:gs>
                  <a:gs pos="85000">
                    <a:srgbClr val="5842F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CBCEDB-BA7D-185F-00D8-31B984D435CC}"/>
                  </a:ext>
                </a:extLst>
              </p:cNvPr>
              <p:cNvSpPr txBox="1"/>
              <p:nvPr/>
            </p:nvSpPr>
            <p:spPr>
              <a:xfrm>
                <a:off x="4956995" y="2704762"/>
                <a:ext cx="5389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Today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F22D0BE-A483-7C88-BDE6-E5F6FB4E1A94}"/>
                </a:ext>
              </a:extLst>
            </p:cNvPr>
            <p:cNvSpPr/>
            <p:nvPr/>
          </p:nvSpPr>
          <p:spPr>
            <a:xfrm>
              <a:off x="5087365" y="2190720"/>
              <a:ext cx="138361" cy="138361"/>
            </a:xfrm>
            <a:prstGeom prst="ellipse">
              <a:avLst/>
            </a:prstGeom>
            <a:solidFill>
              <a:srgbClr val="38D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37FF19E-F7C3-8D8E-B980-82BB4106D274}"/>
                </a:ext>
              </a:extLst>
            </p:cNvPr>
            <p:cNvGrpSpPr/>
            <p:nvPr/>
          </p:nvGrpSpPr>
          <p:grpSpPr>
            <a:xfrm>
              <a:off x="5690329" y="2067596"/>
              <a:ext cx="1552326" cy="369787"/>
              <a:chOff x="5667767" y="3448517"/>
              <a:chExt cx="1552326" cy="36978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F6FE254E-8B06-E68B-9165-3BA77EC7E0DB}"/>
                  </a:ext>
                </a:extLst>
              </p:cNvPr>
              <p:cNvGrpSpPr/>
              <p:nvPr/>
            </p:nvGrpSpPr>
            <p:grpSpPr>
              <a:xfrm>
                <a:off x="5667767" y="3601435"/>
                <a:ext cx="1552326" cy="216869"/>
                <a:chOff x="5667767" y="3601435"/>
                <a:chExt cx="1552326" cy="216869"/>
              </a:xfrm>
            </p:grpSpPr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2E2481CC-2EC7-0B40-7900-43BBFB65118B}"/>
                    </a:ext>
                  </a:extLst>
                </p:cNvPr>
                <p:cNvSpPr txBox="1"/>
                <p:nvPr/>
              </p:nvSpPr>
              <p:spPr>
                <a:xfrm>
                  <a:off x="5667767" y="3602860"/>
                  <a:ext cx="7569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A8A5DB"/>
                      </a:solidFill>
                    </a:rPr>
                    <a:t>Wake Count</a:t>
                  </a:r>
                  <a:endParaRPr lang="en-PH" sz="800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2E71A69-EDD6-E1AA-5AC2-623EAA63275E}"/>
                    </a:ext>
                  </a:extLst>
                </p:cNvPr>
                <p:cNvSpPr txBox="1"/>
                <p:nvPr/>
              </p:nvSpPr>
              <p:spPr>
                <a:xfrm>
                  <a:off x="6275957" y="3601435"/>
                  <a:ext cx="9441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A8A5DB"/>
                      </a:solidFill>
                    </a:rPr>
                    <a:t>Screen-On Time</a:t>
                  </a:r>
                  <a:endParaRPr lang="en-PH" sz="800" dirty="0">
                    <a:solidFill>
                      <a:srgbClr val="A8A5DB"/>
                    </a:solidFill>
                  </a:endParaRPr>
                </a:p>
              </p:txBody>
            </p:sp>
          </p:grp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5F89D14-2152-35EE-CDC3-7C0AC3434333}"/>
                  </a:ext>
                </a:extLst>
              </p:cNvPr>
              <p:cNvSpPr txBox="1"/>
              <p:nvPr/>
            </p:nvSpPr>
            <p:spPr>
              <a:xfrm>
                <a:off x="5886160" y="3453072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4CDD571-DEFB-87F7-871E-84A97CF2035C}"/>
                  </a:ext>
                </a:extLst>
              </p:cNvPr>
              <p:cNvSpPr txBox="1"/>
              <p:nvPr/>
            </p:nvSpPr>
            <p:spPr>
              <a:xfrm>
                <a:off x="6578076" y="3448517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8" name="Picture 47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A65EAF5B-35D9-707C-F538-089FF59A2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80" y="481312"/>
            <a:ext cx="2851127" cy="589075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11E9-19D9-2018-DA83-D6513CD8A45A}"/>
              </a:ext>
            </a:extLst>
          </p:cNvPr>
          <p:cNvGrpSpPr/>
          <p:nvPr/>
        </p:nvGrpSpPr>
        <p:grpSpPr>
          <a:xfrm>
            <a:off x="1102614" y="481312"/>
            <a:ext cx="2851127" cy="5890758"/>
            <a:chOff x="1102614" y="481312"/>
            <a:chExt cx="2851127" cy="58907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D074850-79A2-8A1D-53BA-A5BF2A5DE274}"/>
                </a:ext>
              </a:extLst>
            </p:cNvPr>
            <p:cNvSpPr/>
            <p:nvPr/>
          </p:nvSpPr>
          <p:spPr>
            <a:xfrm>
              <a:off x="1156676" y="561109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0011974-4FF3-9D1D-9D85-E3D300D9076D}"/>
                </a:ext>
              </a:extLst>
            </p:cNvPr>
            <p:cNvGrpSpPr/>
            <p:nvPr/>
          </p:nvGrpSpPr>
          <p:grpSpPr>
            <a:xfrm>
              <a:off x="1545926" y="1265338"/>
              <a:ext cx="2018582" cy="1669578"/>
              <a:chOff x="1545926" y="1265338"/>
              <a:chExt cx="2018582" cy="166957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E0BE2A3-0B29-DEE2-83A3-D3B2A52A834E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D2410-1059-9BEF-C760-F1D2F0AB69DB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4F425-03CC-4E4F-A588-6E9B3FAABA00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DBF8BAD-F700-D688-1494-11C2F9836F79}"/>
                </a:ext>
              </a:extLst>
            </p:cNvPr>
            <p:cNvGrpSpPr/>
            <p:nvPr/>
          </p:nvGrpSpPr>
          <p:grpSpPr>
            <a:xfrm>
              <a:off x="2122376" y="2995802"/>
              <a:ext cx="856471" cy="230832"/>
              <a:chOff x="4890507" y="2835632"/>
              <a:chExt cx="856471" cy="23083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3368317-F2C5-510E-EC43-BB09EA9601DA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3244B-8FC6-A19D-F452-9C58395F3139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5A9CF56-0071-9C57-3C4F-80E0F8DDF898}"/>
                </a:ext>
              </a:extLst>
            </p:cNvPr>
            <p:cNvGrpSpPr/>
            <p:nvPr/>
          </p:nvGrpSpPr>
          <p:grpSpPr>
            <a:xfrm>
              <a:off x="3184754" y="873193"/>
              <a:ext cx="494044" cy="232304"/>
              <a:chOff x="5716769" y="708722"/>
              <a:chExt cx="542133" cy="232304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CA3D544-CAAD-747E-B4DE-2795683D3E54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22F7FF-29A9-9BF4-9548-E3988DF2CB4C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D9C1C1C-945E-43ED-63FD-E05CBE81A7A0}"/>
                </a:ext>
              </a:extLst>
            </p:cNvPr>
            <p:cNvGrpSpPr/>
            <p:nvPr/>
          </p:nvGrpSpPr>
          <p:grpSpPr>
            <a:xfrm>
              <a:off x="1340386" y="860965"/>
              <a:ext cx="244643" cy="244643"/>
              <a:chOff x="1340386" y="685705"/>
              <a:chExt cx="244643" cy="2446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BA76C0E-E7FB-4D72-0A86-743798D3288F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40" name="Graphic 39" descr="Hamburger Menu Icon with solid fill">
                <a:extLst>
                  <a:ext uri="{FF2B5EF4-FFF2-40B4-BE49-F238E27FC236}">
                    <a16:creationId xmlns:a16="http://schemas.microsoft.com/office/drawing/2014/main" id="{BA9014DC-114E-9FC6-164E-97EEC7035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0528505B-B9B2-A1AF-9079-43F853DA979C}"/>
                </a:ext>
              </a:extLst>
            </p:cNvPr>
            <p:cNvGrpSpPr/>
            <p:nvPr/>
          </p:nvGrpSpPr>
          <p:grpSpPr>
            <a:xfrm>
              <a:off x="1460828" y="4071088"/>
              <a:ext cx="2169026" cy="1363063"/>
              <a:chOff x="1460828" y="4292480"/>
              <a:chExt cx="2169026" cy="1363063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C5E539DC-2A5D-452C-B7D5-0739A15E35F0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2536A197-7FE1-C5E4-943F-4B0BC0FD5E21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D361A-FECC-1DFC-FED1-CB811CEEA479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D049E85-9E3E-2F92-A098-56189287DCCF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CD996252-ACFE-6407-BF36-1AB00243566C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F89E902D-C44D-76BC-5E56-95FF6F9D311B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8C429BC-8CA3-675C-226F-A0B3C2766919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81B0B-96ED-5952-CE9B-4A7EEFD98B6E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DEEAD2-EA28-3818-5ABE-0044A15AB572}"/>
                </a:ext>
              </a:extLst>
            </p:cNvPr>
            <p:cNvSpPr txBox="1"/>
            <p:nvPr/>
          </p:nvSpPr>
          <p:spPr>
            <a:xfrm>
              <a:off x="1629864" y="3606560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4F6992C8-DBA8-6C70-3F46-E778ACB9622C}"/>
                </a:ext>
              </a:extLst>
            </p:cNvPr>
            <p:cNvGrpSpPr/>
            <p:nvPr/>
          </p:nvGrpSpPr>
          <p:grpSpPr>
            <a:xfrm>
              <a:off x="1480409" y="5649853"/>
              <a:ext cx="2140406" cy="338554"/>
              <a:chOff x="1480409" y="3854394"/>
              <a:chExt cx="2140406" cy="338554"/>
            </a:xfrm>
          </p:grpSpPr>
          <p:sp>
            <p:nvSpPr>
              <p:cNvPr id="270" name="Rectangle: Rounded Corners 269">
                <a:extLst>
                  <a:ext uri="{FF2B5EF4-FFF2-40B4-BE49-F238E27FC236}">
                    <a16:creationId xmlns:a16="http://schemas.microsoft.com/office/drawing/2014/main" id="{3BBF19EF-260F-D76F-83F6-07C2F4BFC504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9444613-41B9-9736-0B35-AC753184B15E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996F47E1-C548-4604-BA8C-BF4822DB4FEE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24ECEA1-4B78-0212-629D-BCE7DE791874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" name="Picture 4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AA6D9A56-435F-D070-D313-5DE68915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14" y="481312"/>
              <a:ext cx="2851127" cy="589075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BBFA5-67DA-E54E-669B-61956D8472C7}"/>
              </a:ext>
            </a:extLst>
          </p:cNvPr>
          <p:cNvGrpSpPr/>
          <p:nvPr/>
        </p:nvGrpSpPr>
        <p:grpSpPr>
          <a:xfrm>
            <a:off x="8255346" y="465013"/>
            <a:ext cx="2851127" cy="5897549"/>
            <a:chOff x="8255346" y="465013"/>
            <a:chExt cx="2851127" cy="589754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A5F80A-F961-5459-8842-EE43110A0A0F}"/>
                </a:ext>
              </a:extLst>
            </p:cNvPr>
            <p:cNvSpPr/>
            <p:nvPr/>
          </p:nvSpPr>
          <p:spPr>
            <a:xfrm>
              <a:off x="8309408" y="544810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EA52BC-E16F-5481-C39E-500BD58386E6}"/>
                </a:ext>
              </a:extLst>
            </p:cNvPr>
            <p:cNvGrpSpPr/>
            <p:nvPr/>
          </p:nvGrpSpPr>
          <p:grpSpPr>
            <a:xfrm>
              <a:off x="8698658" y="1249039"/>
              <a:ext cx="2018582" cy="1669578"/>
              <a:chOff x="1545926" y="1265338"/>
              <a:chExt cx="2018582" cy="1669578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D9F8F42-FD65-0734-7A28-F6CD8D4D1797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A258B7-F988-46E3-1639-8A7959E95EC9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EED638-CE6B-9DC2-D30C-BBA504E018C2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543452-E95A-550C-4410-5557820624D6}"/>
                </a:ext>
              </a:extLst>
            </p:cNvPr>
            <p:cNvGrpSpPr/>
            <p:nvPr/>
          </p:nvGrpSpPr>
          <p:grpSpPr>
            <a:xfrm>
              <a:off x="9275108" y="2979503"/>
              <a:ext cx="856471" cy="230832"/>
              <a:chOff x="4890507" y="2835632"/>
              <a:chExt cx="856471" cy="23083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2C8CDA9-70E0-790A-EA0D-36BC7D17CD72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3D1765-CCFB-45FD-5AEC-D5585733FE13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E638E5-7BE9-FA55-8F02-49AEEEAA347A}"/>
                </a:ext>
              </a:extLst>
            </p:cNvPr>
            <p:cNvGrpSpPr/>
            <p:nvPr/>
          </p:nvGrpSpPr>
          <p:grpSpPr>
            <a:xfrm>
              <a:off x="10337486" y="856894"/>
              <a:ext cx="494044" cy="232304"/>
              <a:chOff x="5716769" y="708722"/>
              <a:chExt cx="542133" cy="23230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D08D0D7-E170-81E8-748E-034988D71DE1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DB9DFF-3C65-D6EF-991D-DA9F905E90E3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7D02D-F26B-C4A9-F548-E392D3D509E3}"/>
                </a:ext>
              </a:extLst>
            </p:cNvPr>
            <p:cNvGrpSpPr/>
            <p:nvPr/>
          </p:nvGrpSpPr>
          <p:grpSpPr>
            <a:xfrm>
              <a:off x="8493118" y="844666"/>
              <a:ext cx="244643" cy="244643"/>
              <a:chOff x="1340386" y="685705"/>
              <a:chExt cx="244643" cy="244643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5C4DD1D-2829-DEDD-FC49-ACDA64F775C4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44" name="Graphic 43" descr="Hamburger Menu Icon with solid fill">
                <a:extLst>
                  <a:ext uri="{FF2B5EF4-FFF2-40B4-BE49-F238E27FC236}">
                    <a16:creationId xmlns:a16="http://schemas.microsoft.com/office/drawing/2014/main" id="{51496E19-6E28-E779-3700-8811C639D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29F1B8-6911-FFBA-7BB8-72316C033662}"/>
                </a:ext>
              </a:extLst>
            </p:cNvPr>
            <p:cNvGrpSpPr/>
            <p:nvPr/>
          </p:nvGrpSpPr>
          <p:grpSpPr>
            <a:xfrm>
              <a:off x="8613560" y="4054789"/>
              <a:ext cx="2169026" cy="1363063"/>
              <a:chOff x="1460828" y="4292480"/>
              <a:chExt cx="2169026" cy="136306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5855518-66FF-B221-6ABD-AFBC94E5A370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E3B6CA60-2037-ACA7-6135-973C855EF256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7ED1E7-CED2-E205-D044-34969A5FD53B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C3EB76D-A3C1-D117-2894-D9811BF10CB9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12EBB8C-067E-CDE9-2987-5531831F70A0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5F46CA39-9C4E-804D-4986-6FA2BA99973B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5C7F8A-CE21-6113-E8D7-8CF5BE7AA2D2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A6FC70F-E313-8FA5-0D2D-33DB0665C2E8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BD439C-3812-D3B0-1E2E-B3EB1EB76C04}"/>
                </a:ext>
              </a:extLst>
            </p:cNvPr>
            <p:cNvSpPr txBox="1"/>
            <p:nvPr/>
          </p:nvSpPr>
          <p:spPr>
            <a:xfrm>
              <a:off x="8782596" y="3590261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3137F8-646A-1791-5AD5-C14C865E3127}"/>
                </a:ext>
              </a:extLst>
            </p:cNvPr>
            <p:cNvGrpSpPr/>
            <p:nvPr/>
          </p:nvGrpSpPr>
          <p:grpSpPr>
            <a:xfrm>
              <a:off x="8633141" y="5633554"/>
              <a:ext cx="2140406" cy="338554"/>
              <a:chOff x="1480409" y="3854394"/>
              <a:chExt cx="2140406" cy="33855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17AFF54-9C8C-5E1C-9EE7-3BDC685CE61A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D0906A8-BCD3-FA09-EFD7-FC7F96280F1F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134161B9-3498-5EED-1F59-3D4B899CA57E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603604-10C2-E99D-EA0C-565D70AFD0A3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7DB20C1-D53F-2B96-C8D9-DA655D83DFD1}"/>
                </a:ext>
              </a:extLst>
            </p:cNvPr>
            <p:cNvSpPr/>
            <p:nvPr/>
          </p:nvSpPr>
          <p:spPr>
            <a:xfrm>
              <a:off x="8299212" y="524836"/>
              <a:ext cx="2189755" cy="5837726"/>
            </a:xfrm>
            <a:prstGeom prst="roundRect">
              <a:avLst>
                <a:gd name="adj" fmla="val 11915"/>
              </a:avLst>
            </a:prstGeom>
            <a:solidFill>
              <a:srgbClr val="1918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26" name="Picture 25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B5AFB196-B248-23B1-1AF7-96A21D3B9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346" y="465013"/>
              <a:ext cx="2851127" cy="5890758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6DEC24B-FDE0-8692-117B-F90ADC6BB6FF}"/>
              </a:ext>
            </a:extLst>
          </p:cNvPr>
          <p:cNvSpPr txBox="1"/>
          <p:nvPr/>
        </p:nvSpPr>
        <p:spPr>
          <a:xfrm>
            <a:off x="8436183" y="1041201"/>
            <a:ext cx="12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Settings</a:t>
            </a:r>
            <a:endParaRPr lang="en-PH" sz="2400" b="1" dirty="0">
              <a:solidFill>
                <a:schemeClr val="bg1"/>
              </a:solidFill>
            </a:endParaRPr>
          </a:p>
        </p:txBody>
      </p:sp>
      <p:pic>
        <p:nvPicPr>
          <p:cNvPr id="56" name="Graphic 55" descr="Caret Down with solid fill">
            <a:extLst>
              <a:ext uri="{FF2B5EF4-FFF2-40B4-BE49-F238E27FC236}">
                <a16:creationId xmlns:a16="http://schemas.microsoft.com/office/drawing/2014/main" id="{BADE5892-6627-9E9D-591D-6A322CB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149610" y="1193790"/>
            <a:ext cx="207492" cy="20749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B63E32F-D765-FE19-63CC-002AD5708B53}"/>
              </a:ext>
            </a:extLst>
          </p:cNvPr>
          <p:cNvGrpSpPr/>
          <p:nvPr/>
        </p:nvGrpSpPr>
        <p:grpSpPr>
          <a:xfrm>
            <a:off x="8526331" y="2664831"/>
            <a:ext cx="1852744" cy="261610"/>
            <a:chOff x="8526331" y="2664831"/>
            <a:chExt cx="1852744" cy="261610"/>
          </a:xfrm>
        </p:grpSpPr>
        <p:pic>
          <p:nvPicPr>
            <p:cNvPr id="58" name="Picture 57" descr="A close up of the moon&#10;&#10;Description automatically generated with medium confidence">
              <a:extLst>
                <a:ext uri="{FF2B5EF4-FFF2-40B4-BE49-F238E27FC236}">
                  <a16:creationId xmlns:a16="http://schemas.microsoft.com/office/drawing/2014/main" id="{DA23CD8B-A4BA-9664-88DA-2C6F7FA4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331" y="2706928"/>
              <a:ext cx="186982" cy="1869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AF86A6-8F85-0F72-F9CC-BA4E459B1AD1}"/>
                </a:ext>
              </a:extLst>
            </p:cNvPr>
            <p:cNvSpPr txBox="1"/>
            <p:nvPr/>
          </p:nvSpPr>
          <p:spPr>
            <a:xfrm>
              <a:off x="8756413" y="2664831"/>
              <a:ext cx="851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Dark mode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D9CCF8D-D9CF-D524-435E-0F0C193A28A4}"/>
                </a:ext>
              </a:extLst>
            </p:cNvPr>
            <p:cNvGrpSpPr/>
            <p:nvPr/>
          </p:nvGrpSpPr>
          <p:grpSpPr>
            <a:xfrm>
              <a:off x="10052107" y="2710847"/>
              <a:ext cx="326968" cy="183729"/>
              <a:chOff x="9921932" y="2710847"/>
              <a:chExt cx="326968" cy="18372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4DED117-9BDC-087B-3239-046DE840F95D}"/>
                  </a:ext>
                </a:extLst>
              </p:cNvPr>
              <p:cNvSpPr/>
              <p:nvPr/>
            </p:nvSpPr>
            <p:spPr>
              <a:xfrm>
                <a:off x="9921932" y="2710847"/>
                <a:ext cx="326968" cy="1837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B7516D5E-BB1B-0312-C88C-F91D15DB2E1F}"/>
                  </a:ext>
                </a:extLst>
              </p:cNvPr>
              <p:cNvSpPr/>
              <p:nvPr/>
            </p:nvSpPr>
            <p:spPr>
              <a:xfrm>
                <a:off x="10071223" y="2723555"/>
                <a:ext cx="158624" cy="15862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391E5F-6EE3-BE32-BC2C-9C37E26F2929}"/>
              </a:ext>
            </a:extLst>
          </p:cNvPr>
          <p:cNvGrpSpPr/>
          <p:nvPr/>
        </p:nvGrpSpPr>
        <p:grpSpPr>
          <a:xfrm>
            <a:off x="8527302" y="1900078"/>
            <a:ext cx="1831305" cy="261610"/>
            <a:chOff x="8527302" y="1900078"/>
            <a:chExt cx="1831305" cy="261610"/>
          </a:xfrm>
        </p:grpSpPr>
        <p:pic>
          <p:nvPicPr>
            <p:cNvPr id="102" name="Picture 101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A5A1F1B-664C-9C8D-62B0-FF303FB3F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302" y="1937578"/>
              <a:ext cx="186982" cy="186982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674AFB0-A427-86E0-A2C0-55F827C0C59E}"/>
                </a:ext>
              </a:extLst>
            </p:cNvPr>
            <p:cNvSpPr txBox="1"/>
            <p:nvPr/>
          </p:nvSpPr>
          <p:spPr>
            <a:xfrm>
              <a:off x="8746029" y="1900078"/>
              <a:ext cx="12124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Display Profile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  <p:pic>
          <p:nvPicPr>
            <p:cNvPr id="104" name="Graphic 103" descr="Caret Down with solid fill">
              <a:extLst>
                <a:ext uri="{FF2B5EF4-FFF2-40B4-BE49-F238E27FC236}">
                  <a16:creationId xmlns:a16="http://schemas.microsoft.com/office/drawing/2014/main" id="{B60754D2-43E8-B641-6A0A-28D3293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151115" y="1923533"/>
              <a:ext cx="207492" cy="207492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F9AF1EC-8054-54D3-70F4-6E75EDE89A75}"/>
              </a:ext>
            </a:extLst>
          </p:cNvPr>
          <p:cNvGrpSpPr/>
          <p:nvPr/>
        </p:nvGrpSpPr>
        <p:grpSpPr>
          <a:xfrm>
            <a:off x="8526331" y="2283214"/>
            <a:ext cx="1825893" cy="261610"/>
            <a:chOff x="8526331" y="2283214"/>
            <a:chExt cx="1825893" cy="261610"/>
          </a:xfrm>
        </p:grpSpPr>
        <p:pic>
          <p:nvPicPr>
            <p:cNvPr id="107" name="Picture 106" descr="Icon&#10;&#10;Description automatically generated">
              <a:extLst>
                <a:ext uri="{FF2B5EF4-FFF2-40B4-BE49-F238E27FC236}">
                  <a16:creationId xmlns:a16="http://schemas.microsoft.com/office/drawing/2014/main" id="{3A912A95-55F5-E241-B883-62CFAC4D1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331" y="2320528"/>
              <a:ext cx="186982" cy="18698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0D5F07B-C6E8-2C63-6839-6D213E0ACCAD}"/>
                </a:ext>
              </a:extLst>
            </p:cNvPr>
            <p:cNvSpPr txBox="1"/>
            <p:nvPr/>
          </p:nvSpPr>
          <p:spPr>
            <a:xfrm>
              <a:off x="8746029" y="2283214"/>
              <a:ext cx="12124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Username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  <p:pic>
          <p:nvPicPr>
            <p:cNvPr id="110" name="Graphic 109" descr="Caret Down with solid fill">
              <a:extLst>
                <a:ext uri="{FF2B5EF4-FFF2-40B4-BE49-F238E27FC236}">
                  <a16:creationId xmlns:a16="http://schemas.microsoft.com/office/drawing/2014/main" id="{9618F910-EBC5-6072-8C37-F50EE2BD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144732" y="2308394"/>
              <a:ext cx="207492" cy="207492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BC66E35-857F-FE36-3C8C-087C38AE1FE5}"/>
              </a:ext>
            </a:extLst>
          </p:cNvPr>
          <p:cNvGrpSpPr/>
          <p:nvPr/>
        </p:nvGrpSpPr>
        <p:grpSpPr>
          <a:xfrm>
            <a:off x="8526331" y="3068801"/>
            <a:ext cx="1081550" cy="261610"/>
            <a:chOff x="8526331" y="3098631"/>
            <a:chExt cx="1081550" cy="261610"/>
          </a:xfrm>
        </p:grpSpPr>
        <p:pic>
          <p:nvPicPr>
            <p:cNvPr id="125" name="Picture 1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856B9A4-0274-F1CD-A4E5-1EB3718C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331" y="3142143"/>
              <a:ext cx="181725" cy="18172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B790A77-9235-4667-1ACF-DE9E43B8A38A}"/>
                </a:ext>
              </a:extLst>
            </p:cNvPr>
            <p:cNvSpPr txBox="1"/>
            <p:nvPr/>
          </p:nvSpPr>
          <p:spPr>
            <a:xfrm>
              <a:off x="8756413" y="3098631"/>
              <a:ext cx="851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About app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24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>
            <a:extLst>
              <a:ext uri="{FF2B5EF4-FFF2-40B4-BE49-F238E27FC236}">
                <a16:creationId xmlns:a16="http://schemas.microsoft.com/office/drawing/2014/main" id="{A1CC07C0-541A-B8EB-B699-C83D418E0989}"/>
              </a:ext>
            </a:extLst>
          </p:cNvPr>
          <p:cNvSpPr/>
          <p:nvPr/>
        </p:nvSpPr>
        <p:spPr>
          <a:xfrm>
            <a:off x="-8921" y="-17680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364D6A4-FB35-276F-2F31-269320CEBBD6}"/>
              </a:ext>
            </a:extLst>
          </p:cNvPr>
          <p:cNvSpPr/>
          <p:nvPr/>
        </p:nvSpPr>
        <p:spPr>
          <a:xfrm>
            <a:off x="4749384" y="561109"/>
            <a:ext cx="2678546" cy="5735782"/>
          </a:xfrm>
          <a:prstGeom prst="roundRect">
            <a:avLst>
              <a:gd name="adj" fmla="val 8844"/>
            </a:avLst>
          </a:prstGeom>
          <a:gradFill flip="none" rotWithShape="1">
            <a:gsLst>
              <a:gs pos="100000">
                <a:srgbClr val="28287A"/>
              </a:gs>
              <a:gs pos="46000">
                <a:srgbClr val="19184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C9381F-B55C-9953-EB51-08484DEA7188}"/>
              </a:ext>
            </a:extLst>
          </p:cNvPr>
          <p:cNvGrpSpPr/>
          <p:nvPr/>
        </p:nvGrpSpPr>
        <p:grpSpPr>
          <a:xfrm>
            <a:off x="4882915" y="2544010"/>
            <a:ext cx="2279812" cy="636563"/>
            <a:chOff x="4934511" y="3240871"/>
            <a:chExt cx="2279812" cy="63656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FD0188-4B22-6C66-93EA-CA4365FD8673}"/>
                </a:ext>
              </a:extLst>
            </p:cNvPr>
            <p:cNvSpPr txBox="1"/>
            <p:nvPr/>
          </p:nvSpPr>
          <p:spPr>
            <a:xfrm>
              <a:off x="4934511" y="3240871"/>
              <a:ext cx="1312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Record for the last 6 days</a:t>
              </a:r>
              <a:endParaRPr lang="en-PH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8C2454-7900-9C1E-BE71-D71D4DB44C7F}"/>
                </a:ext>
              </a:extLst>
            </p:cNvPr>
            <p:cNvSpPr txBox="1"/>
            <p:nvPr/>
          </p:nvSpPr>
          <p:spPr>
            <a:xfrm>
              <a:off x="5940176" y="366199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18EEA2-BD14-F67C-4BA5-6C604AA1E563}"/>
                </a:ext>
              </a:extLst>
            </p:cNvPr>
            <p:cNvSpPr txBox="1"/>
            <p:nvPr/>
          </p:nvSpPr>
          <p:spPr>
            <a:xfrm>
              <a:off x="6641160" y="365886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2EAAA38-69F1-F7AD-32D3-DC00977D8A78}"/>
                </a:ext>
              </a:extLst>
            </p:cNvPr>
            <p:cNvSpPr txBox="1"/>
            <p:nvPr/>
          </p:nvSpPr>
          <p:spPr>
            <a:xfrm>
              <a:off x="5732109" y="3483049"/>
              <a:ext cx="756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Wake Count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3F5E7D2-D196-2CB6-8940-45FE100CEA99}"/>
                </a:ext>
              </a:extLst>
            </p:cNvPr>
            <p:cNvSpPr txBox="1"/>
            <p:nvPr/>
          </p:nvSpPr>
          <p:spPr>
            <a:xfrm>
              <a:off x="6349367" y="3483049"/>
              <a:ext cx="864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Screen Time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C4A88F2A-F320-25F6-1610-29305937E773}"/>
              </a:ext>
            </a:extLst>
          </p:cNvPr>
          <p:cNvGrpSpPr/>
          <p:nvPr/>
        </p:nvGrpSpPr>
        <p:grpSpPr>
          <a:xfrm>
            <a:off x="4955519" y="3285978"/>
            <a:ext cx="2265425" cy="536727"/>
            <a:chOff x="4955519" y="3285978"/>
            <a:chExt cx="2265425" cy="53672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0819426-F352-20B8-92CC-902D6B19B06F}"/>
                </a:ext>
              </a:extLst>
            </p:cNvPr>
            <p:cNvSpPr/>
            <p:nvPr/>
          </p:nvSpPr>
          <p:spPr>
            <a:xfrm>
              <a:off x="4956370" y="3287579"/>
              <a:ext cx="2264574" cy="535126"/>
            </a:xfrm>
            <a:prstGeom prst="roundRect">
              <a:avLst>
                <a:gd name="adj" fmla="val 19758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FFC5C3B-4EAB-2435-9202-4B489E4C70C6}"/>
                </a:ext>
              </a:extLst>
            </p:cNvPr>
            <p:cNvSpPr txBox="1"/>
            <p:nvPr/>
          </p:nvSpPr>
          <p:spPr>
            <a:xfrm>
              <a:off x="4955519" y="3285978"/>
              <a:ext cx="6515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Yesterday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BAC804A-425F-4905-5922-9EA47D41794D}"/>
              </a:ext>
            </a:extLst>
          </p:cNvPr>
          <p:cNvGrpSpPr/>
          <p:nvPr/>
        </p:nvGrpSpPr>
        <p:grpSpPr>
          <a:xfrm>
            <a:off x="4956370" y="3873736"/>
            <a:ext cx="2264574" cy="536214"/>
            <a:chOff x="4956370" y="3873736"/>
            <a:chExt cx="2264574" cy="536214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F7243550-2E2D-FC12-A288-E87CDB7C7CAE}"/>
                </a:ext>
              </a:extLst>
            </p:cNvPr>
            <p:cNvSpPr/>
            <p:nvPr/>
          </p:nvSpPr>
          <p:spPr>
            <a:xfrm>
              <a:off x="4956370" y="3874824"/>
              <a:ext cx="2264574" cy="535126"/>
            </a:xfrm>
            <a:prstGeom prst="roundRect">
              <a:avLst>
                <a:gd name="adj" fmla="val 2213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421C08-98EC-D336-FD18-61BE825A8DD2}"/>
                </a:ext>
              </a:extLst>
            </p:cNvPr>
            <p:cNvSpPr txBox="1"/>
            <p:nvPr/>
          </p:nvSpPr>
          <p:spPr>
            <a:xfrm>
              <a:off x="4959728" y="3873736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7B29D33-6606-218B-9D96-A6FFBFFE0C5F}"/>
              </a:ext>
            </a:extLst>
          </p:cNvPr>
          <p:cNvGrpSpPr/>
          <p:nvPr/>
        </p:nvGrpSpPr>
        <p:grpSpPr>
          <a:xfrm>
            <a:off x="4956370" y="4457584"/>
            <a:ext cx="2264574" cy="535861"/>
            <a:chOff x="4956370" y="4457584"/>
            <a:chExt cx="2264574" cy="535861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7EA8CE-6A6B-5359-C459-DFCD2127F6D8}"/>
                </a:ext>
              </a:extLst>
            </p:cNvPr>
            <p:cNvSpPr/>
            <p:nvPr/>
          </p:nvSpPr>
          <p:spPr>
            <a:xfrm>
              <a:off x="4956370" y="4458319"/>
              <a:ext cx="2264574" cy="535126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6ED00C-274F-3B58-2E7E-3BBC06A7F72E}"/>
                </a:ext>
              </a:extLst>
            </p:cNvPr>
            <p:cNvSpPr txBox="1"/>
            <p:nvPr/>
          </p:nvSpPr>
          <p:spPr>
            <a:xfrm>
              <a:off x="4959728" y="4457584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C5BBFA9-12BA-A545-A219-AEDC8DE35F3C}"/>
              </a:ext>
            </a:extLst>
          </p:cNvPr>
          <p:cNvGrpSpPr/>
          <p:nvPr/>
        </p:nvGrpSpPr>
        <p:grpSpPr>
          <a:xfrm>
            <a:off x="4956370" y="5041814"/>
            <a:ext cx="2264574" cy="535126"/>
            <a:chOff x="4956370" y="5041814"/>
            <a:chExt cx="2264574" cy="535126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681DB7C5-F64F-E2F1-6F05-BC9396AE173E}"/>
                </a:ext>
              </a:extLst>
            </p:cNvPr>
            <p:cNvSpPr/>
            <p:nvPr/>
          </p:nvSpPr>
          <p:spPr>
            <a:xfrm>
              <a:off x="4956370" y="5041814"/>
              <a:ext cx="2264574" cy="535126"/>
            </a:xfrm>
            <a:prstGeom prst="roundRect">
              <a:avLst>
                <a:gd name="adj" fmla="val 2391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6F34E58-9C22-DCCC-87DC-D304365CA553}"/>
                </a:ext>
              </a:extLst>
            </p:cNvPr>
            <p:cNvSpPr txBox="1"/>
            <p:nvPr/>
          </p:nvSpPr>
          <p:spPr>
            <a:xfrm>
              <a:off x="4959728" y="5042108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C418856-0EE4-1682-F466-F4B1C271E90F}"/>
              </a:ext>
            </a:extLst>
          </p:cNvPr>
          <p:cNvGrpSpPr/>
          <p:nvPr/>
        </p:nvGrpSpPr>
        <p:grpSpPr>
          <a:xfrm>
            <a:off x="4956370" y="5625309"/>
            <a:ext cx="2264574" cy="535126"/>
            <a:chOff x="4956370" y="5625309"/>
            <a:chExt cx="2264574" cy="535126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76D0B9F-D652-31FA-966A-3DD9F9B1D086}"/>
                </a:ext>
              </a:extLst>
            </p:cNvPr>
            <p:cNvSpPr/>
            <p:nvPr/>
          </p:nvSpPr>
          <p:spPr>
            <a:xfrm>
              <a:off x="4956370" y="5625309"/>
              <a:ext cx="2264574" cy="535126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61B605-9C70-84A2-D238-76D4733C8717}"/>
                </a:ext>
              </a:extLst>
            </p:cNvPr>
            <p:cNvSpPr txBox="1"/>
            <p:nvPr/>
          </p:nvSpPr>
          <p:spPr>
            <a:xfrm>
              <a:off x="4959728" y="5625956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F5FCA7A-B843-04E1-19D2-4C5E690C225F}"/>
              </a:ext>
            </a:extLst>
          </p:cNvPr>
          <p:cNvGrpSpPr/>
          <p:nvPr/>
        </p:nvGrpSpPr>
        <p:grpSpPr>
          <a:xfrm>
            <a:off x="4955519" y="6208804"/>
            <a:ext cx="2264574" cy="535126"/>
            <a:chOff x="4955519" y="6208804"/>
            <a:chExt cx="2264574" cy="535126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2B2271F-3D71-5DAF-A1CE-A4C54465D249}"/>
                </a:ext>
              </a:extLst>
            </p:cNvPr>
            <p:cNvSpPr/>
            <p:nvPr/>
          </p:nvSpPr>
          <p:spPr>
            <a:xfrm>
              <a:off x="4955519" y="6208804"/>
              <a:ext cx="2264574" cy="535126"/>
            </a:xfrm>
            <a:prstGeom prst="roundRect">
              <a:avLst>
                <a:gd name="adj" fmla="val 22724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573D9C8-4EEA-60F2-306D-262C069B1D11}"/>
                </a:ext>
              </a:extLst>
            </p:cNvPr>
            <p:cNvSpPr txBox="1"/>
            <p:nvPr/>
          </p:nvSpPr>
          <p:spPr>
            <a:xfrm>
              <a:off x="4959728" y="6209707"/>
              <a:ext cx="8124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Placeholder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536AB5E-E7E8-A515-545B-E5E7FE1968F3}"/>
              </a:ext>
            </a:extLst>
          </p:cNvPr>
          <p:cNvGrpSpPr/>
          <p:nvPr/>
        </p:nvGrpSpPr>
        <p:grpSpPr>
          <a:xfrm>
            <a:off x="7022366" y="855478"/>
            <a:ext cx="244643" cy="244643"/>
            <a:chOff x="4906404" y="685704"/>
            <a:chExt cx="244643" cy="244643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649E30-6B34-30DA-4319-7E5A91F2B5B9}"/>
                </a:ext>
              </a:extLst>
            </p:cNvPr>
            <p:cNvSpPr/>
            <p:nvPr/>
          </p:nvSpPr>
          <p:spPr>
            <a:xfrm>
              <a:off x="4906404" y="685704"/>
              <a:ext cx="244643" cy="244643"/>
            </a:xfrm>
            <a:prstGeom prst="ellipse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29" name="Graphic 128" descr="Caret Down with solid fill">
              <a:extLst>
                <a:ext uri="{FF2B5EF4-FFF2-40B4-BE49-F238E27FC236}">
                  <a16:creationId xmlns:a16="http://schemas.microsoft.com/office/drawing/2014/main" id="{63569AA4-88B3-CBAF-E4A6-9D89210E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918453" y="708517"/>
              <a:ext cx="207492" cy="207492"/>
            </a:xfrm>
            <a:prstGeom prst="rect">
              <a:avLst/>
            </a:prstGeom>
          </p:spPr>
        </p:pic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EB4BC6-5A7B-4EA0-2599-B6D87F377CA6}"/>
              </a:ext>
            </a:extLst>
          </p:cNvPr>
          <p:cNvGrpSpPr/>
          <p:nvPr/>
        </p:nvGrpSpPr>
        <p:grpSpPr>
          <a:xfrm>
            <a:off x="4987581" y="1083218"/>
            <a:ext cx="2034785" cy="519116"/>
            <a:chOff x="4987581" y="1192762"/>
            <a:chExt cx="2034785" cy="51911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8CB2F7B-D931-D032-43A4-3819E46001A4}"/>
                </a:ext>
              </a:extLst>
            </p:cNvPr>
            <p:cNvSpPr/>
            <p:nvPr/>
          </p:nvSpPr>
          <p:spPr>
            <a:xfrm>
              <a:off x="4987581" y="1192762"/>
              <a:ext cx="519116" cy="519116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D7D2CDD-6831-C3D5-B1C3-16620B9A42B0}"/>
                </a:ext>
              </a:extLst>
            </p:cNvPr>
            <p:cNvGrpSpPr/>
            <p:nvPr/>
          </p:nvGrpSpPr>
          <p:grpSpPr>
            <a:xfrm>
              <a:off x="5537501" y="1255278"/>
              <a:ext cx="1484865" cy="408350"/>
              <a:chOff x="5596942" y="1213945"/>
              <a:chExt cx="1484865" cy="408350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EFE74F8-CE55-877A-0371-A455EA71D404}"/>
                  </a:ext>
                </a:extLst>
              </p:cNvPr>
              <p:cNvSpPr txBox="1"/>
              <p:nvPr/>
            </p:nvSpPr>
            <p:spPr>
              <a:xfrm>
                <a:off x="5596942" y="1213945"/>
                <a:ext cx="14848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B3F2B17-1C7E-8A96-26DB-713C68D20A47}"/>
                  </a:ext>
                </a:extLst>
              </p:cNvPr>
              <p:cNvSpPr txBox="1"/>
              <p:nvPr/>
            </p:nvSpPr>
            <p:spPr>
              <a:xfrm>
                <a:off x="5596942" y="1406851"/>
                <a:ext cx="14593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C19DA08-E3EA-B99A-648C-80A27B5F5B7E}"/>
              </a:ext>
            </a:extLst>
          </p:cNvPr>
          <p:cNvSpPr/>
          <p:nvPr/>
        </p:nvSpPr>
        <p:spPr>
          <a:xfrm>
            <a:off x="4219575" y="6362562"/>
            <a:ext cx="3933825" cy="480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47067C7E-010A-D5BD-1C03-8AFB5FCDF7D0}"/>
              </a:ext>
            </a:extLst>
          </p:cNvPr>
          <p:cNvSpPr/>
          <p:nvPr/>
        </p:nvSpPr>
        <p:spPr>
          <a:xfrm>
            <a:off x="5087365" y="3522450"/>
            <a:ext cx="138361" cy="13836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5448AB56-0E52-ED45-96A8-8BD6DF8A967E}"/>
              </a:ext>
            </a:extLst>
          </p:cNvPr>
          <p:cNvSpPr/>
          <p:nvPr/>
        </p:nvSpPr>
        <p:spPr>
          <a:xfrm>
            <a:off x="5087364" y="4114308"/>
            <a:ext cx="138361" cy="13836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8DB4336D-367D-905A-0DE9-DFA1BFDDC4DC}"/>
              </a:ext>
            </a:extLst>
          </p:cNvPr>
          <p:cNvSpPr/>
          <p:nvPr/>
        </p:nvSpPr>
        <p:spPr>
          <a:xfrm>
            <a:off x="5080475" y="4694056"/>
            <a:ext cx="138361" cy="13836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A3AB66AB-D642-3EAA-97CA-A279BF171674}"/>
              </a:ext>
            </a:extLst>
          </p:cNvPr>
          <p:cNvSpPr/>
          <p:nvPr/>
        </p:nvSpPr>
        <p:spPr>
          <a:xfrm>
            <a:off x="5079936" y="5295790"/>
            <a:ext cx="138361" cy="138361"/>
          </a:xfrm>
          <a:prstGeom prst="ellipse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72E56868-9CC5-6CF4-B18A-F5C8AFF0DB8F}"/>
              </a:ext>
            </a:extLst>
          </p:cNvPr>
          <p:cNvSpPr/>
          <p:nvPr/>
        </p:nvSpPr>
        <p:spPr>
          <a:xfrm>
            <a:off x="5073047" y="5875538"/>
            <a:ext cx="138361" cy="138361"/>
          </a:xfrm>
          <a:prstGeom prst="ellipse">
            <a:avLst/>
          </a:prstGeom>
          <a:solidFill>
            <a:srgbClr val="38D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456A780-CA32-5E0F-3C1A-84C7F402ECF2}"/>
              </a:ext>
            </a:extLst>
          </p:cNvPr>
          <p:cNvSpPr txBox="1"/>
          <p:nvPr/>
        </p:nvSpPr>
        <p:spPr>
          <a:xfrm>
            <a:off x="5895731" y="406900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9974635B-E3C5-73AF-8AA7-C7AF2717FB95}"/>
              </a:ext>
            </a:extLst>
          </p:cNvPr>
          <p:cNvSpPr txBox="1"/>
          <p:nvPr/>
        </p:nvSpPr>
        <p:spPr>
          <a:xfrm>
            <a:off x="6599890" y="406587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AC71B30-AD26-3206-DB06-4F5D23F2BB8D}"/>
              </a:ext>
            </a:extLst>
          </p:cNvPr>
          <p:cNvSpPr txBox="1"/>
          <p:nvPr/>
        </p:nvSpPr>
        <p:spPr>
          <a:xfrm>
            <a:off x="5895731" y="347689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0B116DE-C2D3-77B0-A633-34479DE05907}"/>
              </a:ext>
            </a:extLst>
          </p:cNvPr>
          <p:cNvSpPr txBox="1"/>
          <p:nvPr/>
        </p:nvSpPr>
        <p:spPr>
          <a:xfrm>
            <a:off x="6599890" y="34737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A63E9DB-B619-A721-F434-490333B3012F}"/>
              </a:ext>
            </a:extLst>
          </p:cNvPr>
          <p:cNvSpPr txBox="1"/>
          <p:nvPr/>
        </p:nvSpPr>
        <p:spPr>
          <a:xfrm>
            <a:off x="5895731" y="525724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9F125D1-4D3A-C015-FE9B-27CC7DAE5798}"/>
              </a:ext>
            </a:extLst>
          </p:cNvPr>
          <p:cNvSpPr txBox="1"/>
          <p:nvPr/>
        </p:nvSpPr>
        <p:spPr>
          <a:xfrm>
            <a:off x="6599890" y="525411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D2A8C01A-3FD4-BE7F-BE9D-1AD27B8B7FA1}"/>
              </a:ext>
            </a:extLst>
          </p:cNvPr>
          <p:cNvSpPr txBox="1"/>
          <p:nvPr/>
        </p:nvSpPr>
        <p:spPr>
          <a:xfrm>
            <a:off x="5895731" y="46619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4A527D0-794F-2E14-9457-390298238410}"/>
              </a:ext>
            </a:extLst>
          </p:cNvPr>
          <p:cNvSpPr txBox="1"/>
          <p:nvPr/>
        </p:nvSpPr>
        <p:spPr>
          <a:xfrm>
            <a:off x="6599890" y="465883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C747466-5383-BB53-4E13-67CF8FCDFFE5}"/>
              </a:ext>
            </a:extLst>
          </p:cNvPr>
          <p:cNvSpPr txBox="1"/>
          <p:nvPr/>
        </p:nvSpPr>
        <p:spPr>
          <a:xfrm>
            <a:off x="5877350" y="583479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CD4D7F6-E391-4D49-D5FB-B9B8F438008E}"/>
              </a:ext>
            </a:extLst>
          </p:cNvPr>
          <p:cNvSpPr txBox="1"/>
          <p:nvPr/>
        </p:nvSpPr>
        <p:spPr>
          <a:xfrm>
            <a:off x="6581509" y="583166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2B12D4CE-6D92-92CA-EB04-A7D3844EE86A}"/>
              </a:ext>
            </a:extLst>
          </p:cNvPr>
          <p:cNvGrpSpPr/>
          <p:nvPr/>
        </p:nvGrpSpPr>
        <p:grpSpPr>
          <a:xfrm>
            <a:off x="4956370" y="1838887"/>
            <a:ext cx="2286285" cy="535126"/>
            <a:chOff x="4956370" y="1946837"/>
            <a:chExt cx="2286285" cy="535126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53F3FF9-2C94-B7C9-A760-BF7EE264B43C}"/>
                </a:ext>
              </a:extLst>
            </p:cNvPr>
            <p:cNvGrpSpPr/>
            <p:nvPr/>
          </p:nvGrpSpPr>
          <p:grpSpPr>
            <a:xfrm>
              <a:off x="4956370" y="1946837"/>
              <a:ext cx="2264574" cy="535126"/>
              <a:chOff x="4956370" y="2704084"/>
              <a:chExt cx="2264574" cy="53512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B477B0F-41FA-6B02-5110-122DAC73C345}"/>
                  </a:ext>
                </a:extLst>
              </p:cNvPr>
              <p:cNvSpPr/>
              <p:nvPr/>
            </p:nvSpPr>
            <p:spPr>
              <a:xfrm>
                <a:off x="4956370" y="2704084"/>
                <a:ext cx="2264574" cy="535126"/>
              </a:xfrm>
              <a:prstGeom prst="roundRect">
                <a:avLst>
                  <a:gd name="adj" fmla="val 19758"/>
                </a:avLst>
              </a:prstGeom>
              <a:gradFill flip="none" rotWithShape="1">
                <a:gsLst>
                  <a:gs pos="0">
                    <a:srgbClr val="8646ED"/>
                  </a:gs>
                  <a:gs pos="85000">
                    <a:srgbClr val="5842F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9CBCEDB-BA7D-185F-00D8-31B984D435CC}"/>
                  </a:ext>
                </a:extLst>
              </p:cNvPr>
              <p:cNvSpPr txBox="1"/>
              <p:nvPr/>
            </p:nvSpPr>
            <p:spPr>
              <a:xfrm>
                <a:off x="4956995" y="2704762"/>
                <a:ext cx="5389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Today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2F22D0BE-A483-7C88-BDE6-E5F6FB4E1A94}"/>
                </a:ext>
              </a:extLst>
            </p:cNvPr>
            <p:cNvSpPr/>
            <p:nvPr/>
          </p:nvSpPr>
          <p:spPr>
            <a:xfrm>
              <a:off x="5087365" y="2190720"/>
              <a:ext cx="138361" cy="138361"/>
            </a:xfrm>
            <a:prstGeom prst="ellipse">
              <a:avLst/>
            </a:prstGeom>
            <a:solidFill>
              <a:srgbClr val="38D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37FF19E-F7C3-8D8E-B980-82BB4106D274}"/>
                </a:ext>
              </a:extLst>
            </p:cNvPr>
            <p:cNvGrpSpPr/>
            <p:nvPr/>
          </p:nvGrpSpPr>
          <p:grpSpPr>
            <a:xfrm>
              <a:off x="5690329" y="2067596"/>
              <a:ext cx="1552326" cy="369787"/>
              <a:chOff x="5667767" y="3448517"/>
              <a:chExt cx="1552326" cy="369787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F6FE254E-8B06-E68B-9165-3BA77EC7E0DB}"/>
                  </a:ext>
                </a:extLst>
              </p:cNvPr>
              <p:cNvGrpSpPr/>
              <p:nvPr/>
            </p:nvGrpSpPr>
            <p:grpSpPr>
              <a:xfrm>
                <a:off x="5667767" y="3601435"/>
                <a:ext cx="1552326" cy="216869"/>
                <a:chOff x="5667767" y="3601435"/>
                <a:chExt cx="1552326" cy="216869"/>
              </a:xfrm>
            </p:grpSpPr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2E2481CC-2EC7-0B40-7900-43BBFB65118B}"/>
                    </a:ext>
                  </a:extLst>
                </p:cNvPr>
                <p:cNvSpPr txBox="1"/>
                <p:nvPr/>
              </p:nvSpPr>
              <p:spPr>
                <a:xfrm>
                  <a:off x="5667767" y="3602860"/>
                  <a:ext cx="75697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A8A5DB"/>
                      </a:solidFill>
                    </a:rPr>
                    <a:t>Wake Count</a:t>
                  </a:r>
                  <a:endParaRPr lang="en-PH" sz="800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2E71A69-EDD6-E1AA-5AC2-623EAA63275E}"/>
                    </a:ext>
                  </a:extLst>
                </p:cNvPr>
                <p:cNvSpPr txBox="1"/>
                <p:nvPr/>
              </p:nvSpPr>
              <p:spPr>
                <a:xfrm>
                  <a:off x="6275957" y="3601435"/>
                  <a:ext cx="9441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A8A5DB"/>
                      </a:solidFill>
                    </a:rPr>
                    <a:t>Screen-On Time</a:t>
                  </a:r>
                  <a:endParaRPr lang="en-PH" sz="800" dirty="0">
                    <a:solidFill>
                      <a:srgbClr val="A8A5DB"/>
                    </a:solidFill>
                  </a:endParaRPr>
                </a:p>
              </p:txBody>
            </p:sp>
          </p:grp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5F89D14-2152-35EE-CDC3-7C0AC3434333}"/>
                  </a:ext>
                </a:extLst>
              </p:cNvPr>
              <p:cNvSpPr txBox="1"/>
              <p:nvPr/>
            </p:nvSpPr>
            <p:spPr>
              <a:xfrm>
                <a:off x="5886160" y="3453072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04CDD571-DEFB-87F7-871E-84A97CF2035C}"/>
                  </a:ext>
                </a:extLst>
              </p:cNvPr>
              <p:cNvSpPr txBox="1"/>
              <p:nvPr/>
            </p:nvSpPr>
            <p:spPr>
              <a:xfrm>
                <a:off x="6578076" y="3448517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8" name="Picture 47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A65EAF5B-35D9-707C-F538-089FF59A2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80" y="481312"/>
            <a:ext cx="2851127" cy="589075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11E9-19D9-2018-DA83-D6513CD8A45A}"/>
              </a:ext>
            </a:extLst>
          </p:cNvPr>
          <p:cNvGrpSpPr/>
          <p:nvPr/>
        </p:nvGrpSpPr>
        <p:grpSpPr>
          <a:xfrm>
            <a:off x="1102614" y="481312"/>
            <a:ext cx="2851127" cy="5890758"/>
            <a:chOff x="1102614" y="481312"/>
            <a:chExt cx="2851127" cy="58907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D074850-79A2-8A1D-53BA-A5BF2A5DE274}"/>
                </a:ext>
              </a:extLst>
            </p:cNvPr>
            <p:cNvSpPr/>
            <p:nvPr/>
          </p:nvSpPr>
          <p:spPr>
            <a:xfrm>
              <a:off x="1156676" y="561109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0011974-4FF3-9D1D-9D85-E3D300D9076D}"/>
                </a:ext>
              </a:extLst>
            </p:cNvPr>
            <p:cNvGrpSpPr/>
            <p:nvPr/>
          </p:nvGrpSpPr>
          <p:grpSpPr>
            <a:xfrm>
              <a:off x="1545926" y="1265338"/>
              <a:ext cx="2018582" cy="1669578"/>
              <a:chOff x="1545926" y="1265338"/>
              <a:chExt cx="2018582" cy="166957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E0BE2A3-0B29-DEE2-83A3-D3B2A52A834E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4D2410-1059-9BEF-C760-F1D2F0AB69DB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4F425-03CC-4E4F-A588-6E9B3FAABA00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DBF8BAD-F700-D688-1494-11C2F9836F79}"/>
                </a:ext>
              </a:extLst>
            </p:cNvPr>
            <p:cNvGrpSpPr/>
            <p:nvPr/>
          </p:nvGrpSpPr>
          <p:grpSpPr>
            <a:xfrm>
              <a:off x="2122376" y="2995802"/>
              <a:ext cx="856471" cy="230832"/>
              <a:chOff x="4890507" y="2835632"/>
              <a:chExt cx="856471" cy="23083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3368317-F2C5-510E-EC43-BB09EA9601DA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3244B-8FC6-A19D-F452-9C58395F3139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5A9CF56-0071-9C57-3C4F-80E0F8DDF898}"/>
                </a:ext>
              </a:extLst>
            </p:cNvPr>
            <p:cNvGrpSpPr/>
            <p:nvPr/>
          </p:nvGrpSpPr>
          <p:grpSpPr>
            <a:xfrm>
              <a:off x="3184754" y="873193"/>
              <a:ext cx="494044" cy="232304"/>
              <a:chOff x="5716769" y="708722"/>
              <a:chExt cx="542133" cy="232304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CA3D544-CAAD-747E-B4DE-2795683D3E54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22F7FF-29A9-9BF4-9548-E3988DF2CB4C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D9C1C1C-945E-43ED-63FD-E05CBE81A7A0}"/>
                </a:ext>
              </a:extLst>
            </p:cNvPr>
            <p:cNvGrpSpPr/>
            <p:nvPr/>
          </p:nvGrpSpPr>
          <p:grpSpPr>
            <a:xfrm>
              <a:off x="1340386" y="860965"/>
              <a:ext cx="244643" cy="244643"/>
              <a:chOff x="1340386" y="685705"/>
              <a:chExt cx="244643" cy="24464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BA76C0E-E7FB-4D72-0A86-743798D3288F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40" name="Graphic 39" descr="Hamburger Menu Icon with solid fill">
                <a:extLst>
                  <a:ext uri="{FF2B5EF4-FFF2-40B4-BE49-F238E27FC236}">
                    <a16:creationId xmlns:a16="http://schemas.microsoft.com/office/drawing/2014/main" id="{BA9014DC-114E-9FC6-164E-97EEC7035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0528505B-B9B2-A1AF-9079-43F853DA979C}"/>
                </a:ext>
              </a:extLst>
            </p:cNvPr>
            <p:cNvGrpSpPr/>
            <p:nvPr/>
          </p:nvGrpSpPr>
          <p:grpSpPr>
            <a:xfrm>
              <a:off x="1460828" y="4071088"/>
              <a:ext cx="2169026" cy="1363063"/>
              <a:chOff x="1460828" y="4292480"/>
              <a:chExt cx="2169026" cy="1363063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C5E539DC-2A5D-452C-B7D5-0739A15E35F0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262" name="Rectangle: Rounded Corners 261">
                  <a:extLst>
                    <a:ext uri="{FF2B5EF4-FFF2-40B4-BE49-F238E27FC236}">
                      <a16:creationId xmlns:a16="http://schemas.microsoft.com/office/drawing/2014/main" id="{2536A197-7FE1-C5E4-943F-4B0BC0FD5E21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7D361A-FECC-1DFC-FED1-CB811CEEA479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D049E85-9E3E-2F92-A098-56189287DCCF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CD996252-ACFE-6407-BF36-1AB00243566C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F89E902D-C44D-76BC-5E56-95FF6F9D311B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8C429BC-8CA3-675C-226F-A0B3C2766919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A181B0B-96ED-5952-CE9B-4A7EEFD98B6E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DEEAD2-EA28-3818-5ABE-0044A15AB572}"/>
                </a:ext>
              </a:extLst>
            </p:cNvPr>
            <p:cNvSpPr txBox="1"/>
            <p:nvPr/>
          </p:nvSpPr>
          <p:spPr>
            <a:xfrm>
              <a:off x="1629864" y="3606560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4F6992C8-DBA8-6C70-3F46-E778ACB9622C}"/>
                </a:ext>
              </a:extLst>
            </p:cNvPr>
            <p:cNvGrpSpPr/>
            <p:nvPr/>
          </p:nvGrpSpPr>
          <p:grpSpPr>
            <a:xfrm>
              <a:off x="1480409" y="5649853"/>
              <a:ext cx="2140406" cy="338554"/>
              <a:chOff x="1480409" y="3854394"/>
              <a:chExt cx="2140406" cy="338554"/>
            </a:xfrm>
          </p:grpSpPr>
          <p:sp>
            <p:nvSpPr>
              <p:cNvPr id="270" name="Rectangle: Rounded Corners 269">
                <a:extLst>
                  <a:ext uri="{FF2B5EF4-FFF2-40B4-BE49-F238E27FC236}">
                    <a16:creationId xmlns:a16="http://schemas.microsoft.com/office/drawing/2014/main" id="{3BBF19EF-260F-D76F-83F6-07C2F4BFC504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9444613-41B9-9736-0B35-AC753184B15E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996F47E1-C548-4604-BA8C-BF4822DB4FEE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124ECEA1-4B78-0212-629D-BCE7DE791874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5" name="Picture 4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AA6D9A56-435F-D070-D313-5DE68915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14" y="481312"/>
              <a:ext cx="2851127" cy="5890758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D8AB512-85A3-9911-7684-EC0D816F212D}"/>
              </a:ext>
            </a:extLst>
          </p:cNvPr>
          <p:cNvGrpSpPr/>
          <p:nvPr/>
        </p:nvGrpSpPr>
        <p:grpSpPr>
          <a:xfrm>
            <a:off x="8255346" y="465013"/>
            <a:ext cx="2851127" cy="5897549"/>
            <a:chOff x="8255346" y="465013"/>
            <a:chExt cx="2851127" cy="5897549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038088B-4577-F524-17EC-D3EEF10F420F}"/>
                </a:ext>
              </a:extLst>
            </p:cNvPr>
            <p:cNvSpPr/>
            <p:nvPr/>
          </p:nvSpPr>
          <p:spPr>
            <a:xfrm>
              <a:off x="8309408" y="544810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EC9C3C-01BD-0BA2-6EED-2142B48EC1AC}"/>
                </a:ext>
              </a:extLst>
            </p:cNvPr>
            <p:cNvGrpSpPr/>
            <p:nvPr/>
          </p:nvGrpSpPr>
          <p:grpSpPr>
            <a:xfrm>
              <a:off x="8698658" y="1249039"/>
              <a:ext cx="2018582" cy="1669578"/>
              <a:chOff x="1545926" y="1265338"/>
              <a:chExt cx="2018582" cy="166957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9EA9F78-844F-AE20-ADE6-C2967100BD58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9C6188F-7AE9-6869-2321-1ABFECCADC81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33C7F04-A3C8-2273-8AB5-25871AB2642C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E01A52F-C7EB-670C-17CE-62A1BA18975F}"/>
                </a:ext>
              </a:extLst>
            </p:cNvPr>
            <p:cNvGrpSpPr/>
            <p:nvPr/>
          </p:nvGrpSpPr>
          <p:grpSpPr>
            <a:xfrm>
              <a:off x="9275108" y="2979503"/>
              <a:ext cx="856471" cy="230832"/>
              <a:chOff x="4890507" y="2835632"/>
              <a:chExt cx="856471" cy="230832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3B123A8-89D8-786F-27AD-23F9F54BDE05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72D1028-B765-5636-FA5C-D38ACC59641D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9320422-D7C7-0096-D219-3CE2FD270B45}"/>
                </a:ext>
              </a:extLst>
            </p:cNvPr>
            <p:cNvGrpSpPr/>
            <p:nvPr/>
          </p:nvGrpSpPr>
          <p:grpSpPr>
            <a:xfrm>
              <a:off x="10337486" y="856894"/>
              <a:ext cx="494044" cy="232304"/>
              <a:chOff x="5716769" y="708722"/>
              <a:chExt cx="542133" cy="232304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66148D8A-6534-C8FD-3A5E-8C27E8800E0D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5409398-C2A9-4D75-BD4D-D0AFB618ED6D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FA465A7-DF46-C381-DE5E-7C0135BBEAE8}"/>
                </a:ext>
              </a:extLst>
            </p:cNvPr>
            <p:cNvGrpSpPr/>
            <p:nvPr/>
          </p:nvGrpSpPr>
          <p:grpSpPr>
            <a:xfrm>
              <a:off x="8493118" y="844666"/>
              <a:ext cx="244643" cy="244643"/>
              <a:chOff x="1340386" y="685705"/>
              <a:chExt cx="244643" cy="244643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38C3BC9-F737-EB40-E45C-270CFF17A7C3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91" name="Graphic 90" descr="Hamburger Menu Icon with solid fill">
                <a:extLst>
                  <a:ext uri="{FF2B5EF4-FFF2-40B4-BE49-F238E27FC236}">
                    <a16:creationId xmlns:a16="http://schemas.microsoft.com/office/drawing/2014/main" id="{0204D4F1-BC58-31D0-BE07-A34AE9B79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93A8DCA-608D-DD26-D66A-1703CEAB69F8}"/>
                </a:ext>
              </a:extLst>
            </p:cNvPr>
            <p:cNvGrpSpPr/>
            <p:nvPr/>
          </p:nvGrpSpPr>
          <p:grpSpPr>
            <a:xfrm>
              <a:off x="8613560" y="4054789"/>
              <a:ext cx="2169026" cy="1363063"/>
              <a:chOff x="1460828" y="4292480"/>
              <a:chExt cx="2169026" cy="136306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911DBCE-C2C2-E673-BC6A-2C80EC59A360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09E1D6EC-CFA0-8ADA-5EF6-57461F82AEAE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119D226D-3AAD-3ED8-0A37-B115E56358D2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CE2E77E-B848-494A-6EB3-F094C5747C04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9622B64-1E22-426F-E4E7-E9ED61170B77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136A2E5B-B062-B2CA-E905-AC5E00DE2554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7BC7232-E09E-3989-D2F8-5FCD307B21B2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7B6B93B1-D404-43F2-4518-3D3C6B16ABED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84B75-1AA3-BB15-6E92-CC1D399F314A}"/>
                </a:ext>
              </a:extLst>
            </p:cNvPr>
            <p:cNvSpPr txBox="1"/>
            <p:nvPr/>
          </p:nvSpPr>
          <p:spPr>
            <a:xfrm>
              <a:off x="8782596" y="3590261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6944D4E-F74B-6ED1-477A-FE5E13B172D6}"/>
                </a:ext>
              </a:extLst>
            </p:cNvPr>
            <p:cNvGrpSpPr/>
            <p:nvPr/>
          </p:nvGrpSpPr>
          <p:grpSpPr>
            <a:xfrm>
              <a:off x="8633141" y="5633554"/>
              <a:ext cx="2140406" cy="338554"/>
              <a:chOff x="1480409" y="3854394"/>
              <a:chExt cx="2140406" cy="338554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4357ECE-44F7-FC07-7D04-435F8B235431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C3349B3-4497-D851-1CF3-3ADE0859C7E7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B8E2D98-EB97-43A9-3F4D-1E65D62BBBA1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D9CFC5E-7493-A109-0B6B-D55124A58D70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3307381-3842-0096-7C46-B05465C26597}"/>
                </a:ext>
              </a:extLst>
            </p:cNvPr>
            <p:cNvSpPr/>
            <p:nvPr/>
          </p:nvSpPr>
          <p:spPr>
            <a:xfrm>
              <a:off x="8299212" y="524836"/>
              <a:ext cx="2189755" cy="5837726"/>
            </a:xfrm>
            <a:prstGeom prst="roundRect">
              <a:avLst>
                <a:gd name="adj" fmla="val 11915"/>
              </a:avLst>
            </a:prstGeom>
            <a:solidFill>
              <a:srgbClr val="1918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77" name="Picture 76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0F27BF59-1438-8DCD-0462-F8DAAB04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346" y="465013"/>
              <a:ext cx="2851127" cy="589075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219928-F380-5514-490B-B8FC8147A248}"/>
              </a:ext>
            </a:extLst>
          </p:cNvPr>
          <p:cNvSpPr txBox="1"/>
          <p:nvPr/>
        </p:nvSpPr>
        <p:spPr>
          <a:xfrm>
            <a:off x="8436183" y="1041201"/>
            <a:ext cx="12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Settings</a:t>
            </a:r>
            <a:endParaRPr lang="en-PH" sz="2400" b="1" dirty="0">
              <a:solidFill>
                <a:schemeClr val="bg1"/>
              </a:solidFill>
            </a:endParaRPr>
          </a:p>
        </p:txBody>
      </p:sp>
      <p:pic>
        <p:nvPicPr>
          <p:cNvPr id="7" name="Graphic 6" descr="Caret Down with solid fill">
            <a:extLst>
              <a:ext uri="{FF2B5EF4-FFF2-40B4-BE49-F238E27FC236}">
                <a16:creationId xmlns:a16="http://schemas.microsoft.com/office/drawing/2014/main" id="{4AE08874-DD35-8F55-E1EE-AD7160C6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149610" y="1193790"/>
            <a:ext cx="207492" cy="20749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7F713AE-B7CC-D5CE-D764-E35110E201F4}"/>
              </a:ext>
            </a:extLst>
          </p:cNvPr>
          <p:cNvGrpSpPr/>
          <p:nvPr/>
        </p:nvGrpSpPr>
        <p:grpSpPr>
          <a:xfrm>
            <a:off x="8526331" y="2664831"/>
            <a:ext cx="1852744" cy="261610"/>
            <a:chOff x="8526331" y="2664831"/>
            <a:chExt cx="1852744" cy="261610"/>
          </a:xfrm>
        </p:grpSpPr>
        <p:pic>
          <p:nvPicPr>
            <p:cNvPr id="25" name="Picture 24" descr="A close up of the moon&#10;&#10;Description automatically generated with medium confidence">
              <a:extLst>
                <a:ext uri="{FF2B5EF4-FFF2-40B4-BE49-F238E27FC236}">
                  <a16:creationId xmlns:a16="http://schemas.microsoft.com/office/drawing/2014/main" id="{366589E5-4F23-256C-2A95-A22CA909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331" y="2706928"/>
              <a:ext cx="186982" cy="18698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0C634B-0175-5656-A110-1C0FC421FFD8}"/>
                </a:ext>
              </a:extLst>
            </p:cNvPr>
            <p:cNvSpPr txBox="1"/>
            <p:nvPr/>
          </p:nvSpPr>
          <p:spPr>
            <a:xfrm>
              <a:off x="8756413" y="2664831"/>
              <a:ext cx="851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Dark mode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8218118-B5A7-E5CC-232C-C8E1BB6FB99C}"/>
                </a:ext>
              </a:extLst>
            </p:cNvPr>
            <p:cNvGrpSpPr/>
            <p:nvPr/>
          </p:nvGrpSpPr>
          <p:grpSpPr>
            <a:xfrm>
              <a:off x="10052107" y="2710847"/>
              <a:ext cx="326968" cy="183729"/>
              <a:chOff x="9921932" y="2710847"/>
              <a:chExt cx="326968" cy="183729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3FA90208-08A4-501F-EDFB-6BFA35AE4CE8}"/>
                  </a:ext>
                </a:extLst>
              </p:cNvPr>
              <p:cNvSpPr/>
              <p:nvPr/>
            </p:nvSpPr>
            <p:spPr>
              <a:xfrm>
                <a:off x="9921932" y="2710847"/>
                <a:ext cx="326968" cy="18372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9ECC737E-D278-4444-A27F-5B1EAE2F5BFE}"/>
                  </a:ext>
                </a:extLst>
              </p:cNvPr>
              <p:cNvSpPr/>
              <p:nvPr/>
            </p:nvSpPr>
            <p:spPr>
              <a:xfrm>
                <a:off x="10071223" y="2723555"/>
                <a:ext cx="158624" cy="15862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9B3C15-D150-2997-7AB9-EA1CCFB5F5E0}"/>
              </a:ext>
            </a:extLst>
          </p:cNvPr>
          <p:cNvGrpSpPr/>
          <p:nvPr/>
        </p:nvGrpSpPr>
        <p:grpSpPr>
          <a:xfrm>
            <a:off x="8527302" y="1900078"/>
            <a:ext cx="1831305" cy="261610"/>
            <a:chOff x="8527302" y="1900078"/>
            <a:chExt cx="1831305" cy="261610"/>
          </a:xfrm>
        </p:grpSpPr>
        <p:pic>
          <p:nvPicPr>
            <p:cNvPr id="16" name="Picture 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26C421B-0E0D-5D65-75BA-911AE8223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7302" y="1937578"/>
              <a:ext cx="186982" cy="18698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C38A6B-95B6-E531-9B39-E7C9C929F376}"/>
                </a:ext>
              </a:extLst>
            </p:cNvPr>
            <p:cNvSpPr txBox="1"/>
            <p:nvPr/>
          </p:nvSpPr>
          <p:spPr>
            <a:xfrm>
              <a:off x="8746029" y="1900078"/>
              <a:ext cx="12124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Display Profile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  <p:pic>
          <p:nvPicPr>
            <p:cNvPr id="33" name="Graphic 32" descr="Caret Down with solid fill">
              <a:extLst>
                <a:ext uri="{FF2B5EF4-FFF2-40B4-BE49-F238E27FC236}">
                  <a16:creationId xmlns:a16="http://schemas.microsoft.com/office/drawing/2014/main" id="{BA524BD5-C7B8-A726-88DB-48EEB321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151115" y="1923533"/>
              <a:ext cx="207492" cy="20749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D14482-9948-CFCF-6E27-6DE710B81C4C}"/>
              </a:ext>
            </a:extLst>
          </p:cNvPr>
          <p:cNvGrpSpPr/>
          <p:nvPr/>
        </p:nvGrpSpPr>
        <p:grpSpPr>
          <a:xfrm>
            <a:off x="8526331" y="2283214"/>
            <a:ext cx="1825893" cy="261610"/>
            <a:chOff x="8526331" y="2283214"/>
            <a:chExt cx="1825893" cy="261610"/>
          </a:xfrm>
        </p:grpSpPr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41B8B57C-B8BA-CF95-8726-9352358F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331" y="2320528"/>
              <a:ext cx="186982" cy="18698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E3A08E-697B-F99D-6BF4-1CB8A4865EC4}"/>
                </a:ext>
              </a:extLst>
            </p:cNvPr>
            <p:cNvSpPr txBox="1"/>
            <p:nvPr/>
          </p:nvSpPr>
          <p:spPr>
            <a:xfrm>
              <a:off x="8746029" y="2283214"/>
              <a:ext cx="12124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Display Profile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  <p:pic>
          <p:nvPicPr>
            <p:cNvPr id="34" name="Graphic 33" descr="Caret Down with solid fill">
              <a:extLst>
                <a:ext uri="{FF2B5EF4-FFF2-40B4-BE49-F238E27FC236}">
                  <a16:creationId xmlns:a16="http://schemas.microsoft.com/office/drawing/2014/main" id="{E4EFCC10-F60D-AC14-A9E5-DDE2DF64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144732" y="2308394"/>
              <a:ext cx="207492" cy="20749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97E4F4-727F-F404-94C3-9129DE0B83BC}"/>
              </a:ext>
            </a:extLst>
          </p:cNvPr>
          <p:cNvGrpSpPr/>
          <p:nvPr/>
        </p:nvGrpSpPr>
        <p:grpSpPr>
          <a:xfrm>
            <a:off x="8526331" y="3068801"/>
            <a:ext cx="1081550" cy="261610"/>
            <a:chOff x="8526331" y="3098631"/>
            <a:chExt cx="1081550" cy="261610"/>
          </a:xfrm>
        </p:grpSpPr>
        <p:pic>
          <p:nvPicPr>
            <p:cNvPr id="37" name="Picture 3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34498D0-6620-4C5B-9285-C95AA85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331" y="3142143"/>
              <a:ext cx="181725" cy="18172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8B5C40-1839-077A-1BD5-60D1D96A6744}"/>
                </a:ext>
              </a:extLst>
            </p:cNvPr>
            <p:cNvSpPr txBox="1"/>
            <p:nvPr/>
          </p:nvSpPr>
          <p:spPr>
            <a:xfrm>
              <a:off x="8756413" y="3098631"/>
              <a:ext cx="851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About app</a:t>
              </a:r>
              <a:endParaRPr lang="en-PH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95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DDBED8-31B2-8F8A-A95B-8B122AAFA8B9}"/>
              </a:ext>
            </a:extLst>
          </p:cNvPr>
          <p:cNvSpPr/>
          <p:nvPr/>
        </p:nvSpPr>
        <p:spPr>
          <a:xfrm>
            <a:off x="-938324" y="229034"/>
            <a:ext cx="4270312" cy="4270312"/>
          </a:xfrm>
          <a:prstGeom prst="ellipse">
            <a:avLst/>
          </a:prstGeom>
          <a:solidFill>
            <a:srgbClr val="00B0F0">
              <a:alpha val="26000"/>
            </a:srgbClr>
          </a:soli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A0A9F3-34B0-D1A2-A507-D5707AE3A006}"/>
              </a:ext>
            </a:extLst>
          </p:cNvPr>
          <p:cNvGrpSpPr/>
          <p:nvPr/>
        </p:nvGrpSpPr>
        <p:grpSpPr>
          <a:xfrm rot="15008074">
            <a:off x="590481" y="4063341"/>
            <a:ext cx="1535326" cy="1535326"/>
            <a:chOff x="3197071" y="1767675"/>
            <a:chExt cx="1237382" cy="123738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5B576B-D9AD-969F-F5D6-53986DDFD546}"/>
                </a:ext>
              </a:extLst>
            </p:cNvPr>
            <p:cNvSpPr/>
            <p:nvPr/>
          </p:nvSpPr>
          <p:spPr>
            <a:xfrm>
              <a:off x="3197071" y="1767675"/>
              <a:ext cx="1237382" cy="1237382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9E17E9">
                      <a:alpha val="48000"/>
                    </a:srgbClr>
                  </a:gs>
                  <a:gs pos="100000">
                    <a:srgbClr val="C392F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6D3EA0-BE09-0EDD-9CD1-0FE48A286744}"/>
                </a:ext>
              </a:extLst>
            </p:cNvPr>
            <p:cNvSpPr/>
            <p:nvPr/>
          </p:nvSpPr>
          <p:spPr>
            <a:xfrm>
              <a:off x="3317070" y="1885033"/>
              <a:ext cx="982613" cy="982613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9E17E9">
                      <a:alpha val="48000"/>
                    </a:srgbClr>
                  </a:gs>
                  <a:gs pos="100000">
                    <a:srgbClr val="C392F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E611372-CEA7-1A97-E058-D599D248A33F}"/>
              </a:ext>
            </a:extLst>
          </p:cNvPr>
          <p:cNvSpPr/>
          <p:nvPr/>
        </p:nvSpPr>
        <p:spPr>
          <a:xfrm>
            <a:off x="6522882" y="-33004"/>
            <a:ext cx="6281246" cy="6281246"/>
          </a:xfrm>
          <a:prstGeom prst="ellipse">
            <a:avLst/>
          </a:prstGeom>
          <a:solidFill>
            <a:srgbClr val="C392FD">
              <a:alpha val="40000"/>
            </a:srgbClr>
          </a:solidFill>
          <a:ln>
            <a:noFill/>
          </a:ln>
          <a:effectLst>
            <a:softEdge rad="1181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E81AB9-3CBA-5E9B-1229-6988207CC355}"/>
              </a:ext>
            </a:extLst>
          </p:cNvPr>
          <p:cNvSpPr/>
          <p:nvPr/>
        </p:nvSpPr>
        <p:spPr>
          <a:xfrm>
            <a:off x="9177831" y="-347980"/>
            <a:ext cx="3626297" cy="3626297"/>
          </a:xfrm>
          <a:prstGeom prst="ellipse">
            <a:avLst/>
          </a:prstGeom>
          <a:solidFill>
            <a:srgbClr val="FEB2EA">
              <a:alpha val="92000"/>
            </a:srgb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9BD492-D339-A206-9B4E-9954309A95E2}"/>
              </a:ext>
            </a:extLst>
          </p:cNvPr>
          <p:cNvGrpSpPr/>
          <p:nvPr/>
        </p:nvGrpSpPr>
        <p:grpSpPr>
          <a:xfrm rot="7465081">
            <a:off x="10177879" y="4489458"/>
            <a:ext cx="1284936" cy="1284936"/>
            <a:chOff x="3197071" y="1767675"/>
            <a:chExt cx="1237382" cy="123738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B300A9-A986-475C-7D42-9E476F0785FA}"/>
                </a:ext>
              </a:extLst>
            </p:cNvPr>
            <p:cNvSpPr/>
            <p:nvPr/>
          </p:nvSpPr>
          <p:spPr>
            <a:xfrm>
              <a:off x="3197071" y="1767675"/>
              <a:ext cx="1237382" cy="1237382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9E17E9">
                      <a:alpha val="43000"/>
                    </a:srgbClr>
                  </a:gs>
                  <a:gs pos="100000">
                    <a:srgbClr val="C392FD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F68468-8E25-D0E7-8BA3-F65C83A264A1}"/>
                </a:ext>
              </a:extLst>
            </p:cNvPr>
            <p:cNvSpPr/>
            <p:nvPr/>
          </p:nvSpPr>
          <p:spPr>
            <a:xfrm>
              <a:off x="3317070" y="1885033"/>
              <a:ext cx="982613" cy="982613"/>
            </a:xfrm>
            <a:prstGeom prst="ellipse">
              <a:avLst/>
            </a:prstGeom>
            <a:noFill/>
            <a:ln w="15875">
              <a:gradFill>
                <a:gsLst>
                  <a:gs pos="0">
                    <a:srgbClr val="9E17E9">
                      <a:alpha val="43000"/>
                    </a:srgbClr>
                  </a:gs>
                  <a:gs pos="100000">
                    <a:srgbClr val="C392FD">
                      <a:alpha val="0"/>
                    </a:srgbClr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F6001C-1EBA-5CF0-3308-0FF429F329EF}"/>
              </a:ext>
            </a:extLst>
          </p:cNvPr>
          <p:cNvSpPr/>
          <p:nvPr/>
        </p:nvSpPr>
        <p:spPr>
          <a:xfrm>
            <a:off x="931691" y="5342290"/>
            <a:ext cx="371284" cy="3712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C9036C-6866-7E31-C599-DACD5F1B6E1B}"/>
              </a:ext>
            </a:extLst>
          </p:cNvPr>
          <p:cNvSpPr/>
          <p:nvPr/>
        </p:nvSpPr>
        <p:spPr>
          <a:xfrm rot="13643198">
            <a:off x="765221" y="3733166"/>
            <a:ext cx="251552" cy="239657"/>
          </a:xfrm>
          <a:prstGeom prst="roundRect">
            <a:avLst/>
          </a:prstGeom>
          <a:gradFill>
            <a:gsLst>
              <a:gs pos="0">
                <a:srgbClr val="9E17E9"/>
              </a:gs>
              <a:gs pos="80000">
                <a:srgbClr val="FD7FD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578C33-93FB-A8CB-1668-7C149DAB1717}"/>
              </a:ext>
            </a:extLst>
          </p:cNvPr>
          <p:cNvSpPr/>
          <p:nvPr/>
        </p:nvSpPr>
        <p:spPr>
          <a:xfrm rot="13643198">
            <a:off x="11148928" y="3735363"/>
            <a:ext cx="251552" cy="239657"/>
          </a:xfrm>
          <a:prstGeom prst="roundRect">
            <a:avLst/>
          </a:prstGeom>
          <a:gradFill>
            <a:gsLst>
              <a:gs pos="0">
                <a:srgbClr val="9E17E9"/>
              </a:gs>
              <a:gs pos="80000">
                <a:srgbClr val="FD7FDC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24C471-5D84-1096-8848-947BA685BBAC}"/>
              </a:ext>
            </a:extLst>
          </p:cNvPr>
          <p:cNvSpPr/>
          <p:nvPr/>
        </p:nvSpPr>
        <p:spPr>
          <a:xfrm rot="1420660">
            <a:off x="11025155" y="2650788"/>
            <a:ext cx="535413" cy="5354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4080E3C-6118-06B8-4033-F16E62F9AF5D}"/>
              </a:ext>
            </a:extLst>
          </p:cNvPr>
          <p:cNvGrpSpPr/>
          <p:nvPr/>
        </p:nvGrpSpPr>
        <p:grpSpPr>
          <a:xfrm>
            <a:off x="4678980" y="481312"/>
            <a:ext cx="2851127" cy="5890758"/>
            <a:chOff x="4678980" y="481312"/>
            <a:chExt cx="2851127" cy="5890758"/>
          </a:xfrm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35B42FD3-1B22-1029-CD11-B6AE74131B76}"/>
                </a:ext>
              </a:extLst>
            </p:cNvPr>
            <p:cNvSpPr/>
            <p:nvPr/>
          </p:nvSpPr>
          <p:spPr>
            <a:xfrm>
              <a:off x="4749384" y="561109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AC1F0CE4-51AB-7944-23F2-D3A864397A04}"/>
                </a:ext>
              </a:extLst>
            </p:cNvPr>
            <p:cNvGrpSpPr/>
            <p:nvPr/>
          </p:nvGrpSpPr>
          <p:grpSpPr>
            <a:xfrm>
              <a:off x="4882915" y="2544010"/>
              <a:ext cx="2279812" cy="636563"/>
              <a:chOff x="4934511" y="3240871"/>
              <a:chExt cx="2279812" cy="636563"/>
            </a:xfrm>
          </p:grpSpPr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B96E387C-57F7-F0A2-3AE5-8F85F27DBC73}"/>
                  </a:ext>
                </a:extLst>
              </p:cNvPr>
              <p:cNvSpPr txBox="1"/>
              <p:nvPr/>
            </p:nvSpPr>
            <p:spPr>
              <a:xfrm>
                <a:off x="4934511" y="3240871"/>
                <a:ext cx="131267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Record for the last 6 days</a:t>
                </a:r>
                <a:endParaRPr lang="en-PH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0AC45149-B415-BE9D-57DF-79CED3992488}"/>
                  </a:ext>
                </a:extLst>
              </p:cNvPr>
              <p:cNvSpPr txBox="1"/>
              <p:nvPr/>
            </p:nvSpPr>
            <p:spPr>
              <a:xfrm>
                <a:off x="5940176" y="3661990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A16CCE9C-27CC-1F94-7D06-A0619B5F8374}"/>
                  </a:ext>
                </a:extLst>
              </p:cNvPr>
              <p:cNvSpPr txBox="1"/>
              <p:nvPr/>
            </p:nvSpPr>
            <p:spPr>
              <a:xfrm>
                <a:off x="6641160" y="3658860"/>
                <a:ext cx="2786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bg1"/>
                    </a:solidFill>
                  </a:rPr>
                  <a:t>0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9244F5E6-8F89-A343-B7C6-1304E6C0C619}"/>
                  </a:ext>
                </a:extLst>
              </p:cNvPr>
              <p:cNvSpPr txBox="1"/>
              <p:nvPr/>
            </p:nvSpPr>
            <p:spPr>
              <a:xfrm>
                <a:off x="5732109" y="3483049"/>
                <a:ext cx="756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A8A5DB"/>
                    </a:solidFill>
                  </a:rPr>
                  <a:t>Wake Count</a:t>
                </a:r>
                <a:endParaRPr lang="en-PH" sz="800" dirty="0">
                  <a:solidFill>
                    <a:srgbClr val="A8A5DB"/>
                  </a:solidFill>
                </a:endParaRPr>
              </a:p>
            </p:txBody>
          </p:sp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B0EFCDCF-5CB9-CDE2-69DD-1F85951AA348}"/>
                  </a:ext>
                </a:extLst>
              </p:cNvPr>
              <p:cNvSpPr txBox="1"/>
              <p:nvPr/>
            </p:nvSpPr>
            <p:spPr>
              <a:xfrm>
                <a:off x="6349367" y="3483049"/>
                <a:ext cx="86495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A8A5DB"/>
                    </a:solidFill>
                  </a:rPr>
                  <a:t>Screen Time</a:t>
                </a:r>
                <a:endParaRPr lang="en-PH" sz="800" dirty="0">
                  <a:solidFill>
                    <a:srgbClr val="A8A5DB"/>
                  </a:solidFill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F9CD5CD8-F930-E8F5-6964-06F3C9EFC1C0}"/>
                </a:ext>
              </a:extLst>
            </p:cNvPr>
            <p:cNvGrpSpPr/>
            <p:nvPr/>
          </p:nvGrpSpPr>
          <p:grpSpPr>
            <a:xfrm>
              <a:off x="4955519" y="3285978"/>
              <a:ext cx="2265425" cy="536727"/>
              <a:chOff x="4955519" y="3285978"/>
              <a:chExt cx="2265425" cy="536727"/>
            </a:xfrm>
          </p:grpSpPr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F4D67B4B-8E8C-3138-295F-7C2E83EAE2FD}"/>
                  </a:ext>
                </a:extLst>
              </p:cNvPr>
              <p:cNvSpPr/>
              <p:nvPr/>
            </p:nvSpPr>
            <p:spPr>
              <a:xfrm>
                <a:off x="4956370" y="3287579"/>
                <a:ext cx="2264574" cy="535126"/>
              </a:xfrm>
              <a:prstGeom prst="roundRect">
                <a:avLst>
                  <a:gd name="adj" fmla="val 19758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8BE62017-EA2C-EA95-D6E1-E5616245913F}"/>
                  </a:ext>
                </a:extLst>
              </p:cNvPr>
              <p:cNvSpPr txBox="1"/>
              <p:nvPr/>
            </p:nvSpPr>
            <p:spPr>
              <a:xfrm>
                <a:off x="4955519" y="3285978"/>
                <a:ext cx="65153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Yesterday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9AEB1FF7-5EFC-942D-2A57-C6258646FFDD}"/>
                </a:ext>
              </a:extLst>
            </p:cNvPr>
            <p:cNvGrpSpPr/>
            <p:nvPr/>
          </p:nvGrpSpPr>
          <p:grpSpPr>
            <a:xfrm>
              <a:off x="4956370" y="3873736"/>
              <a:ext cx="2264574" cy="536214"/>
              <a:chOff x="4956370" y="3873736"/>
              <a:chExt cx="2264574" cy="536214"/>
            </a:xfrm>
          </p:grpSpPr>
          <p:sp>
            <p:nvSpPr>
              <p:cNvPr id="369" name="Rectangle: Rounded Corners 368">
                <a:extLst>
                  <a:ext uri="{FF2B5EF4-FFF2-40B4-BE49-F238E27FC236}">
                    <a16:creationId xmlns:a16="http://schemas.microsoft.com/office/drawing/2014/main" id="{76192C81-54E7-CABE-1ACA-B54155D022FC}"/>
                  </a:ext>
                </a:extLst>
              </p:cNvPr>
              <p:cNvSpPr/>
              <p:nvPr/>
            </p:nvSpPr>
            <p:spPr>
              <a:xfrm>
                <a:off x="4956370" y="3874824"/>
                <a:ext cx="2264574" cy="535126"/>
              </a:xfrm>
              <a:prstGeom prst="roundRect">
                <a:avLst>
                  <a:gd name="adj" fmla="val 22131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86E55DC8-D9D5-02F8-2730-6F104EA06B73}"/>
                  </a:ext>
                </a:extLst>
              </p:cNvPr>
              <p:cNvSpPr txBox="1"/>
              <p:nvPr/>
            </p:nvSpPr>
            <p:spPr>
              <a:xfrm>
                <a:off x="4959728" y="3873736"/>
                <a:ext cx="81242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Placeholder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8C31D68-3A59-DD9C-FF77-8D720F930FF8}"/>
                </a:ext>
              </a:extLst>
            </p:cNvPr>
            <p:cNvGrpSpPr/>
            <p:nvPr/>
          </p:nvGrpSpPr>
          <p:grpSpPr>
            <a:xfrm>
              <a:off x="4956370" y="4457584"/>
              <a:ext cx="2264574" cy="535861"/>
              <a:chOff x="4956370" y="4457584"/>
              <a:chExt cx="2264574" cy="535861"/>
            </a:xfrm>
          </p:grpSpPr>
          <p:sp>
            <p:nvSpPr>
              <p:cNvPr id="367" name="Rectangle: Rounded Corners 366">
                <a:extLst>
                  <a:ext uri="{FF2B5EF4-FFF2-40B4-BE49-F238E27FC236}">
                    <a16:creationId xmlns:a16="http://schemas.microsoft.com/office/drawing/2014/main" id="{2FBAA531-F100-0B57-F36A-45A22800E4A5}"/>
                  </a:ext>
                </a:extLst>
              </p:cNvPr>
              <p:cNvSpPr/>
              <p:nvPr/>
            </p:nvSpPr>
            <p:spPr>
              <a:xfrm>
                <a:off x="4956370" y="4458319"/>
                <a:ext cx="2264574" cy="535126"/>
              </a:xfrm>
              <a:prstGeom prst="roundRect">
                <a:avLst>
                  <a:gd name="adj" fmla="val 23317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26DDABB-791C-0FBB-4203-E815F59CCF8B}"/>
                  </a:ext>
                </a:extLst>
              </p:cNvPr>
              <p:cNvSpPr txBox="1"/>
              <p:nvPr/>
            </p:nvSpPr>
            <p:spPr>
              <a:xfrm>
                <a:off x="4959728" y="4457584"/>
                <a:ext cx="81242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Placeholder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1388F0AC-0C3D-8302-D1C0-84F5EFEB0E54}"/>
                </a:ext>
              </a:extLst>
            </p:cNvPr>
            <p:cNvGrpSpPr/>
            <p:nvPr/>
          </p:nvGrpSpPr>
          <p:grpSpPr>
            <a:xfrm>
              <a:off x="4956370" y="5041814"/>
              <a:ext cx="2264574" cy="535126"/>
              <a:chOff x="4956370" y="5041814"/>
              <a:chExt cx="2264574" cy="535126"/>
            </a:xfrm>
          </p:grpSpPr>
          <p:sp>
            <p:nvSpPr>
              <p:cNvPr id="365" name="Rectangle: Rounded Corners 364">
                <a:extLst>
                  <a:ext uri="{FF2B5EF4-FFF2-40B4-BE49-F238E27FC236}">
                    <a16:creationId xmlns:a16="http://schemas.microsoft.com/office/drawing/2014/main" id="{C50F41A7-52F2-1D89-5A13-107A0650DE30}"/>
                  </a:ext>
                </a:extLst>
              </p:cNvPr>
              <p:cNvSpPr/>
              <p:nvPr/>
            </p:nvSpPr>
            <p:spPr>
              <a:xfrm>
                <a:off x="4956370" y="5041814"/>
                <a:ext cx="2264574" cy="535126"/>
              </a:xfrm>
              <a:prstGeom prst="roundRect">
                <a:avLst>
                  <a:gd name="adj" fmla="val 23911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D1EA4E18-56ED-4A76-8A77-E243D312E804}"/>
                  </a:ext>
                </a:extLst>
              </p:cNvPr>
              <p:cNvSpPr txBox="1"/>
              <p:nvPr/>
            </p:nvSpPr>
            <p:spPr>
              <a:xfrm>
                <a:off x="4959728" y="5042108"/>
                <a:ext cx="81242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Placeholder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FDE8F33C-D88D-BFD6-310E-ACCB077AB518}"/>
                </a:ext>
              </a:extLst>
            </p:cNvPr>
            <p:cNvGrpSpPr/>
            <p:nvPr/>
          </p:nvGrpSpPr>
          <p:grpSpPr>
            <a:xfrm>
              <a:off x="4956370" y="5625309"/>
              <a:ext cx="2264574" cy="535126"/>
              <a:chOff x="4956370" y="5625309"/>
              <a:chExt cx="2264574" cy="535126"/>
            </a:xfrm>
          </p:grpSpPr>
          <p:sp>
            <p:nvSpPr>
              <p:cNvPr id="363" name="Rectangle: Rounded Corners 362">
                <a:extLst>
                  <a:ext uri="{FF2B5EF4-FFF2-40B4-BE49-F238E27FC236}">
                    <a16:creationId xmlns:a16="http://schemas.microsoft.com/office/drawing/2014/main" id="{06C451C4-DDB8-7DE3-C335-D946717F0C8F}"/>
                  </a:ext>
                </a:extLst>
              </p:cNvPr>
              <p:cNvSpPr/>
              <p:nvPr/>
            </p:nvSpPr>
            <p:spPr>
              <a:xfrm>
                <a:off x="4956370" y="5625309"/>
                <a:ext cx="2264574" cy="535126"/>
              </a:xfrm>
              <a:prstGeom prst="roundRect">
                <a:avLst>
                  <a:gd name="adj" fmla="val 23317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3EF16F08-DFD2-D086-040F-81ED4E40DF25}"/>
                  </a:ext>
                </a:extLst>
              </p:cNvPr>
              <p:cNvSpPr txBox="1"/>
              <p:nvPr/>
            </p:nvSpPr>
            <p:spPr>
              <a:xfrm>
                <a:off x="4959728" y="5625956"/>
                <a:ext cx="81242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Placeholder</a:t>
                </a:r>
                <a:endParaRPr lang="en-PH" sz="9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5699736F-0093-8AEA-CD0F-3D91A4E83BC6}"/>
                </a:ext>
              </a:extLst>
            </p:cNvPr>
            <p:cNvSpPr/>
            <p:nvPr/>
          </p:nvSpPr>
          <p:spPr>
            <a:xfrm>
              <a:off x="4955519" y="6208804"/>
              <a:ext cx="2264574" cy="133700"/>
            </a:xfrm>
            <a:prstGeom prst="roundRect">
              <a:avLst>
                <a:gd name="adj" fmla="val 50000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5ECB3ACE-7DE1-4761-9512-77A202B02738}"/>
                </a:ext>
              </a:extLst>
            </p:cNvPr>
            <p:cNvGrpSpPr/>
            <p:nvPr/>
          </p:nvGrpSpPr>
          <p:grpSpPr>
            <a:xfrm>
              <a:off x="7022366" y="855478"/>
              <a:ext cx="244643" cy="244643"/>
              <a:chOff x="4906404" y="685704"/>
              <a:chExt cx="244643" cy="244643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24FF1B2-3558-96EC-E67B-134ED51D54FD}"/>
                  </a:ext>
                </a:extLst>
              </p:cNvPr>
              <p:cNvSpPr/>
              <p:nvPr/>
            </p:nvSpPr>
            <p:spPr>
              <a:xfrm>
                <a:off x="4906404" y="685704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362" name="Graphic 361" descr="Caret Down with solid fill">
                <a:extLst>
                  <a:ext uri="{FF2B5EF4-FFF2-40B4-BE49-F238E27FC236}">
                    <a16:creationId xmlns:a16="http://schemas.microsoft.com/office/drawing/2014/main" id="{B7F5C4D7-3FD2-0091-1AEB-A4683CF7E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4918453" y="708517"/>
                <a:ext cx="207492" cy="207492"/>
              </a:xfrm>
              <a:prstGeom prst="rect">
                <a:avLst/>
              </a:prstGeom>
            </p:spPr>
          </p:pic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342C015-63C8-FBE8-4679-C118F249E7A8}"/>
                </a:ext>
              </a:extLst>
            </p:cNvPr>
            <p:cNvGrpSpPr/>
            <p:nvPr/>
          </p:nvGrpSpPr>
          <p:grpSpPr>
            <a:xfrm>
              <a:off x="4987581" y="1083218"/>
              <a:ext cx="2034785" cy="519116"/>
              <a:chOff x="4987581" y="1192762"/>
              <a:chExt cx="2034785" cy="519116"/>
            </a:xfrm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BE5D269-C9E4-E704-FDEB-AA365CB8E300}"/>
                  </a:ext>
                </a:extLst>
              </p:cNvPr>
              <p:cNvSpPr/>
              <p:nvPr/>
            </p:nvSpPr>
            <p:spPr>
              <a:xfrm>
                <a:off x="4987581" y="1192762"/>
                <a:ext cx="519116" cy="519116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68D0E957-8D6B-FFD0-1844-7A663B811FB0}"/>
                  </a:ext>
                </a:extLst>
              </p:cNvPr>
              <p:cNvGrpSpPr/>
              <p:nvPr/>
            </p:nvGrpSpPr>
            <p:grpSpPr>
              <a:xfrm>
                <a:off x="5537501" y="1255278"/>
                <a:ext cx="1484865" cy="408350"/>
                <a:chOff x="5596942" y="1213945"/>
                <a:chExt cx="1484865" cy="408350"/>
              </a:xfrm>
            </p:grpSpPr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443581F3-07EF-E2DB-8FDE-E62A69CC0C4B}"/>
                    </a:ext>
                  </a:extLst>
                </p:cNvPr>
                <p:cNvSpPr txBox="1"/>
                <p:nvPr/>
              </p:nvSpPr>
              <p:spPr>
                <a:xfrm>
                  <a:off x="5596942" y="1213945"/>
                  <a:ext cx="148486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chemeClr val="bg1"/>
                      </a:solidFill>
                    </a:rPr>
                    <a:t>Name Placeholder</a:t>
                  </a:r>
                  <a:endParaRPr lang="en-PH" sz="11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9F9F59EA-CCE2-B7B0-260C-03AA13CFA453}"/>
                    </a:ext>
                  </a:extLst>
                </p:cNvPr>
                <p:cNvSpPr txBox="1"/>
                <p:nvPr/>
              </p:nvSpPr>
              <p:spPr>
                <a:xfrm>
                  <a:off x="5596942" y="1406851"/>
                  <a:ext cx="14593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Date and Time Placeholder</a:t>
                  </a:r>
                  <a:endParaRPr lang="en-PH" sz="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853FA9F-0AFD-6267-C78E-50FC07215DEC}"/>
                </a:ext>
              </a:extLst>
            </p:cNvPr>
            <p:cNvSpPr/>
            <p:nvPr/>
          </p:nvSpPr>
          <p:spPr>
            <a:xfrm>
              <a:off x="5087365" y="3522450"/>
              <a:ext cx="138361" cy="13836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50ED487-3305-6456-C6B1-6E8E1686CC3D}"/>
                </a:ext>
              </a:extLst>
            </p:cNvPr>
            <p:cNvSpPr/>
            <p:nvPr/>
          </p:nvSpPr>
          <p:spPr>
            <a:xfrm>
              <a:off x="5087364" y="4114308"/>
              <a:ext cx="138361" cy="13836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D3E4208D-6480-98A1-7C8A-1D14DAB5B0C7}"/>
                </a:ext>
              </a:extLst>
            </p:cNvPr>
            <p:cNvSpPr/>
            <p:nvPr/>
          </p:nvSpPr>
          <p:spPr>
            <a:xfrm>
              <a:off x="5080475" y="4694056"/>
              <a:ext cx="138361" cy="1383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650F288-00C2-751F-02AB-ECBC98F89A74}"/>
                </a:ext>
              </a:extLst>
            </p:cNvPr>
            <p:cNvSpPr/>
            <p:nvPr/>
          </p:nvSpPr>
          <p:spPr>
            <a:xfrm>
              <a:off x="5079936" y="5295790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5C32CA88-55AE-39EF-E4EB-6464B6D70E0D}"/>
                </a:ext>
              </a:extLst>
            </p:cNvPr>
            <p:cNvSpPr/>
            <p:nvPr/>
          </p:nvSpPr>
          <p:spPr>
            <a:xfrm>
              <a:off x="5073047" y="5875538"/>
              <a:ext cx="138361" cy="138361"/>
            </a:xfrm>
            <a:prstGeom prst="ellipse">
              <a:avLst/>
            </a:prstGeom>
            <a:solidFill>
              <a:srgbClr val="38D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9691175-240F-244E-8158-342236D89947}"/>
                </a:ext>
              </a:extLst>
            </p:cNvPr>
            <p:cNvSpPr txBox="1"/>
            <p:nvPr/>
          </p:nvSpPr>
          <p:spPr>
            <a:xfrm>
              <a:off x="5895731" y="4069004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2E269135-C46C-4870-A1EC-81119CCDE424}"/>
                </a:ext>
              </a:extLst>
            </p:cNvPr>
            <p:cNvSpPr txBox="1"/>
            <p:nvPr/>
          </p:nvSpPr>
          <p:spPr>
            <a:xfrm>
              <a:off x="6599890" y="4065874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E5DCB983-9ACA-2958-DBED-1A7EE2C6F66D}"/>
                </a:ext>
              </a:extLst>
            </p:cNvPr>
            <p:cNvSpPr txBox="1"/>
            <p:nvPr/>
          </p:nvSpPr>
          <p:spPr>
            <a:xfrm>
              <a:off x="5895731" y="3476893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AD27520E-ABC1-FCFC-A6C8-002FF833A8CC}"/>
                </a:ext>
              </a:extLst>
            </p:cNvPr>
            <p:cNvSpPr txBox="1"/>
            <p:nvPr/>
          </p:nvSpPr>
          <p:spPr>
            <a:xfrm>
              <a:off x="6599890" y="3473763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EFC14951-6A69-5269-32A5-66F1835489CA}"/>
                </a:ext>
              </a:extLst>
            </p:cNvPr>
            <p:cNvSpPr txBox="1"/>
            <p:nvPr/>
          </p:nvSpPr>
          <p:spPr>
            <a:xfrm>
              <a:off x="5895731" y="5257248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E60C2521-A0C7-EFF8-6F37-12F4166AD717}"/>
                </a:ext>
              </a:extLst>
            </p:cNvPr>
            <p:cNvSpPr txBox="1"/>
            <p:nvPr/>
          </p:nvSpPr>
          <p:spPr>
            <a:xfrm>
              <a:off x="6599890" y="5254118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08DFE390-A8D5-6070-9756-AC6C8E76565E}"/>
                </a:ext>
              </a:extLst>
            </p:cNvPr>
            <p:cNvSpPr txBox="1"/>
            <p:nvPr/>
          </p:nvSpPr>
          <p:spPr>
            <a:xfrm>
              <a:off x="5895731" y="4661963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CA5EC9F-D4B1-173A-B66A-C0A4FCA3C141}"/>
                </a:ext>
              </a:extLst>
            </p:cNvPr>
            <p:cNvSpPr txBox="1"/>
            <p:nvPr/>
          </p:nvSpPr>
          <p:spPr>
            <a:xfrm>
              <a:off x="6599890" y="4658833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EADE7A7-AAFA-5822-C3C3-A9CAD00F0856}"/>
                </a:ext>
              </a:extLst>
            </p:cNvPr>
            <p:cNvSpPr txBox="1"/>
            <p:nvPr/>
          </p:nvSpPr>
          <p:spPr>
            <a:xfrm>
              <a:off x="5877350" y="5834792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BED6C8BB-0178-8844-FFED-DE4A008CB7CE}"/>
                </a:ext>
              </a:extLst>
            </p:cNvPr>
            <p:cNvSpPr txBox="1"/>
            <p:nvPr/>
          </p:nvSpPr>
          <p:spPr>
            <a:xfrm>
              <a:off x="6581509" y="5831662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21E981C9-EB14-30FF-EEF3-F9165FEA9FA2}"/>
                </a:ext>
              </a:extLst>
            </p:cNvPr>
            <p:cNvGrpSpPr/>
            <p:nvPr/>
          </p:nvGrpSpPr>
          <p:grpSpPr>
            <a:xfrm>
              <a:off x="4956370" y="1838887"/>
              <a:ext cx="2286285" cy="535126"/>
              <a:chOff x="4956370" y="1946837"/>
              <a:chExt cx="2286285" cy="535126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8487DBDC-944A-56D7-BE5D-649A6281D0E8}"/>
                  </a:ext>
                </a:extLst>
              </p:cNvPr>
              <p:cNvGrpSpPr/>
              <p:nvPr/>
            </p:nvGrpSpPr>
            <p:grpSpPr>
              <a:xfrm>
                <a:off x="4956370" y="1946837"/>
                <a:ext cx="2264574" cy="535126"/>
                <a:chOff x="4956370" y="2704084"/>
                <a:chExt cx="2264574" cy="535126"/>
              </a:xfrm>
            </p:grpSpPr>
            <p:sp>
              <p:nvSpPr>
                <p:cNvPr id="355" name="Rectangle: Rounded Corners 354">
                  <a:extLst>
                    <a:ext uri="{FF2B5EF4-FFF2-40B4-BE49-F238E27FC236}">
                      <a16:creationId xmlns:a16="http://schemas.microsoft.com/office/drawing/2014/main" id="{F6CEC52F-A2C1-099B-0720-999F27094382}"/>
                    </a:ext>
                  </a:extLst>
                </p:cNvPr>
                <p:cNvSpPr/>
                <p:nvPr/>
              </p:nvSpPr>
              <p:spPr>
                <a:xfrm>
                  <a:off x="4956370" y="2704084"/>
                  <a:ext cx="2264574" cy="535126"/>
                </a:xfrm>
                <a:prstGeom prst="roundRect">
                  <a:avLst>
                    <a:gd name="adj" fmla="val 19758"/>
                  </a:avLst>
                </a:prstGeom>
                <a:gradFill flip="none" rotWithShape="1">
                  <a:gsLst>
                    <a:gs pos="0">
                      <a:srgbClr val="8646ED"/>
                    </a:gs>
                    <a:gs pos="85000">
                      <a:srgbClr val="5842F0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36066121-645E-F2C0-856B-C697F79767B8}"/>
                    </a:ext>
                  </a:extLst>
                </p:cNvPr>
                <p:cNvSpPr txBox="1"/>
                <p:nvPr/>
              </p:nvSpPr>
              <p:spPr>
                <a:xfrm>
                  <a:off x="4956995" y="2704762"/>
                  <a:ext cx="53893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schemeClr val="bg1"/>
                      </a:solidFill>
                    </a:rPr>
                    <a:t>Today</a:t>
                  </a:r>
                  <a:endParaRPr lang="en-PH" sz="9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74AFD6B-5AE9-74F2-8CA8-67D704FA32A0}"/>
                  </a:ext>
                </a:extLst>
              </p:cNvPr>
              <p:cNvSpPr/>
              <p:nvPr/>
            </p:nvSpPr>
            <p:spPr>
              <a:xfrm>
                <a:off x="5087365" y="2190720"/>
                <a:ext cx="138361" cy="138361"/>
              </a:xfrm>
              <a:prstGeom prst="ellipse">
                <a:avLst/>
              </a:prstGeom>
              <a:solidFill>
                <a:srgbClr val="38D3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E4A32FF3-18B9-DEC7-8693-7876374E5420}"/>
                  </a:ext>
                </a:extLst>
              </p:cNvPr>
              <p:cNvGrpSpPr/>
              <p:nvPr/>
            </p:nvGrpSpPr>
            <p:grpSpPr>
              <a:xfrm>
                <a:off x="5690329" y="2067596"/>
                <a:ext cx="1552326" cy="369787"/>
                <a:chOff x="5667767" y="3448517"/>
                <a:chExt cx="1552326" cy="369787"/>
              </a:xfrm>
            </p:grpSpPr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42F11E55-A71F-C532-299E-98BEB3B8DC90}"/>
                    </a:ext>
                  </a:extLst>
                </p:cNvPr>
                <p:cNvGrpSpPr/>
                <p:nvPr/>
              </p:nvGrpSpPr>
              <p:grpSpPr>
                <a:xfrm>
                  <a:off x="5667767" y="3601435"/>
                  <a:ext cx="1552326" cy="216869"/>
                  <a:chOff x="5667767" y="3601435"/>
                  <a:chExt cx="1552326" cy="216869"/>
                </a:xfrm>
              </p:grpSpPr>
              <p:sp>
                <p:nvSpPr>
                  <p:cNvPr id="353" name="TextBox 352">
                    <a:extLst>
                      <a:ext uri="{FF2B5EF4-FFF2-40B4-BE49-F238E27FC236}">
                        <a16:creationId xmlns:a16="http://schemas.microsoft.com/office/drawing/2014/main" id="{29F9A3AD-CD14-E4FB-D56F-09DB206B46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67767" y="3602860"/>
                    <a:ext cx="75697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A8A5DB"/>
                        </a:solidFill>
                      </a:rPr>
                      <a:t>Wake Count</a:t>
                    </a:r>
                    <a:endParaRPr lang="en-PH" sz="800" dirty="0">
                      <a:solidFill>
                        <a:srgbClr val="A8A5DB"/>
                      </a:solidFill>
                    </a:endParaRPr>
                  </a:p>
                </p:txBody>
              </p:sp>
              <p:sp>
                <p:nvSpPr>
                  <p:cNvPr id="354" name="TextBox 353">
                    <a:extLst>
                      <a:ext uri="{FF2B5EF4-FFF2-40B4-BE49-F238E27FC236}">
                        <a16:creationId xmlns:a16="http://schemas.microsoft.com/office/drawing/2014/main" id="{C9E0B6B3-CE13-4C04-2E07-C2D3D5EF7411}"/>
                      </a:ext>
                    </a:extLst>
                  </p:cNvPr>
                  <p:cNvSpPr txBox="1"/>
                  <p:nvPr/>
                </p:nvSpPr>
                <p:spPr>
                  <a:xfrm>
                    <a:off x="6275957" y="3601435"/>
                    <a:ext cx="94413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A8A5DB"/>
                        </a:solidFill>
                      </a:rPr>
                      <a:t>Screen-On Time</a:t>
                    </a:r>
                    <a:endParaRPr lang="en-PH" sz="800" dirty="0">
                      <a:solidFill>
                        <a:srgbClr val="A8A5DB"/>
                      </a:solidFill>
                    </a:endParaRPr>
                  </a:p>
                </p:txBody>
              </p:sp>
            </p:grp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F4A80A7D-54F9-2500-7BBF-A720916397D3}"/>
                    </a:ext>
                  </a:extLst>
                </p:cNvPr>
                <p:cNvSpPr txBox="1"/>
                <p:nvPr/>
              </p:nvSpPr>
              <p:spPr>
                <a:xfrm>
                  <a:off x="5886160" y="3453072"/>
                  <a:ext cx="27864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0</a:t>
                  </a:r>
                  <a:endParaRPr lang="en-PH" sz="9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67137583-3150-9E19-8448-C51C70BAC7CC}"/>
                    </a:ext>
                  </a:extLst>
                </p:cNvPr>
                <p:cNvSpPr txBox="1"/>
                <p:nvPr/>
              </p:nvSpPr>
              <p:spPr>
                <a:xfrm>
                  <a:off x="6578076" y="3448517"/>
                  <a:ext cx="27864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0</a:t>
                  </a:r>
                  <a:endParaRPr lang="en-PH" sz="9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46" name="Picture 345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DAE40DF8-E5AB-C18F-C1C2-FE542678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980" y="481312"/>
              <a:ext cx="2851127" cy="5890758"/>
            </a:xfrm>
            <a:prstGeom prst="rect">
              <a:avLst/>
            </a:prstGeom>
          </p:spPr>
        </p:pic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5ADABF2-844B-3291-53EB-04D0FF7F6850}"/>
              </a:ext>
            </a:extLst>
          </p:cNvPr>
          <p:cNvGrpSpPr/>
          <p:nvPr/>
        </p:nvGrpSpPr>
        <p:grpSpPr>
          <a:xfrm>
            <a:off x="1102614" y="481312"/>
            <a:ext cx="2851127" cy="5890758"/>
            <a:chOff x="1102614" y="481312"/>
            <a:chExt cx="2851127" cy="5890758"/>
          </a:xfrm>
        </p:grpSpPr>
        <p:sp>
          <p:nvSpPr>
            <p:cNvPr id="379" name="Rectangle: Rounded Corners 378">
              <a:extLst>
                <a:ext uri="{FF2B5EF4-FFF2-40B4-BE49-F238E27FC236}">
                  <a16:creationId xmlns:a16="http://schemas.microsoft.com/office/drawing/2014/main" id="{C51E1E20-04DE-3E21-A3CF-28760FFC1CD1}"/>
                </a:ext>
              </a:extLst>
            </p:cNvPr>
            <p:cNvSpPr/>
            <p:nvPr/>
          </p:nvSpPr>
          <p:spPr>
            <a:xfrm>
              <a:off x="1156676" y="561109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CCCB9132-C17D-8E42-B0EA-E12E858E178D}"/>
                </a:ext>
              </a:extLst>
            </p:cNvPr>
            <p:cNvGrpSpPr/>
            <p:nvPr/>
          </p:nvGrpSpPr>
          <p:grpSpPr>
            <a:xfrm>
              <a:off x="1545926" y="1265338"/>
              <a:ext cx="2018582" cy="1669578"/>
              <a:chOff x="1545926" y="1265338"/>
              <a:chExt cx="2018582" cy="1669578"/>
            </a:xfrm>
          </p:grpSpPr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6E7455A7-9C7D-BE66-E092-44E684E99B3B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A7EF2E2E-A2B4-FE8E-7DD9-FF1750F632C6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0F4148E5-068D-3FC7-CB7D-7EE526D423C1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9DA99D9-47C4-866F-C4E6-9D85FC330BD2}"/>
                </a:ext>
              </a:extLst>
            </p:cNvPr>
            <p:cNvGrpSpPr/>
            <p:nvPr/>
          </p:nvGrpSpPr>
          <p:grpSpPr>
            <a:xfrm>
              <a:off x="2122376" y="2995802"/>
              <a:ext cx="856471" cy="230832"/>
              <a:chOff x="4890507" y="2835632"/>
              <a:chExt cx="856471" cy="230832"/>
            </a:xfrm>
          </p:grpSpPr>
          <p:sp>
            <p:nvSpPr>
              <p:cNvPr id="404" name="Rectangle: Rounded Corners 403">
                <a:extLst>
                  <a:ext uri="{FF2B5EF4-FFF2-40B4-BE49-F238E27FC236}">
                    <a16:creationId xmlns:a16="http://schemas.microsoft.com/office/drawing/2014/main" id="{F3A51EA4-B68A-9281-A048-B7BF515BAA7D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E9A3AD9A-7A49-1E1A-FBE2-2DEFAB471EF2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F40C484-8BC6-F3E0-DDE3-78268A683602}"/>
                </a:ext>
              </a:extLst>
            </p:cNvPr>
            <p:cNvGrpSpPr/>
            <p:nvPr/>
          </p:nvGrpSpPr>
          <p:grpSpPr>
            <a:xfrm>
              <a:off x="3184754" y="873193"/>
              <a:ext cx="494044" cy="232304"/>
              <a:chOff x="5716769" y="708722"/>
              <a:chExt cx="542133" cy="232304"/>
            </a:xfrm>
          </p:grpSpPr>
          <p:sp>
            <p:nvSpPr>
              <p:cNvPr id="402" name="Rectangle: Rounded Corners 401">
                <a:extLst>
                  <a:ext uri="{FF2B5EF4-FFF2-40B4-BE49-F238E27FC236}">
                    <a16:creationId xmlns:a16="http://schemas.microsoft.com/office/drawing/2014/main" id="{6A925EC0-C8EB-213D-48A7-3530644A2715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43126CB3-11B0-7843-1C60-8B874B080281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1D03CB65-BFF3-1922-139D-973299902E94}"/>
                </a:ext>
              </a:extLst>
            </p:cNvPr>
            <p:cNvGrpSpPr/>
            <p:nvPr/>
          </p:nvGrpSpPr>
          <p:grpSpPr>
            <a:xfrm>
              <a:off x="1340386" y="860965"/>
              <a:ext cx="244643" cy="244643"/>
              <a:chOff x="1340386" y="685705"/>
              <a:chExt cx="244643" cy="244643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9E5A25BF-1D1A-F01F-D367-70592BD72099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401" name="Graphic 400" descr="Hamburger Menu Icon with solid fill">
                <a:extLst>
                  <a:ext uri="{FF2B5EF4-FFF2-40B4-BE49-F238E27FC236}">
                    <a16:creationId xmlns:a16="http://schemas.microsoft.com/office/drawing/2014/main" id="{91B1558B-3F01-A7CB-AA05-E32B6637F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22797D90-03CD-4744-7EAF-EC84B059C6C8}"/>
                </a:ext>
              </a:extLst>
            </p:cNvPr>
            <p:cNvGrpSpPr/>
            <p:nvPr/>
          </p:nvGrpSpPr>
          <p:grpSpPr>
            <a:xfrm>
              <a:off x="1460828" y="4071088"/>
              <a:ext cx="2169026" cy="1363063"/>
              <a:chOff x="1460828" y="4292480"/>
              <a:chExt cx="2169026" cy="1363063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F26D7444-933D-EDA2-51B4-7DF8B8195629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397" name="Rectangle: Rounded Corners 396">
                  <a:extLst>
                    <a:ext uri="{FF2B5EF4-FFF2-40B4-BE49-F238E27FC236}">
                      <a16:creationId xmlns:a16="http://schemas.microsoft.com/office/drawing/2014/main" id="{981CAAD1-09AF-76E7-20BC-AA0A4B63785E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98" name="TextBox 397">
                  <a:extLst>
                    <a:ext uri="{FF2B5EF4-FFF2-40B4-BE49-F238E27FC236}">
                      <a16:creationId xmlns:a16="http://schemas.microsoft.com/office/drawing/2014/main" id="{C4C22C96-B1F9-8ECC-000A-8B8BAD29ACD1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CA4A2B9A-762F-A9F4-C67B-76C644E13A27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0C2D570D-4478-EAE3-E49F-AC24A31B200F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394" name="Rectangle: Rounded Corners 393">
                  <a:extLst>
                    <a:ext uri="{FF2B5EF4-FFF2-40B4-BE49-F238E27FC236}">
                      <a16:creationId xmlns:a16="http://schemas.microsoft.com/office/drawing/2014/main" id="{F38191B7-A88D-3D5E-7E30-9BA3B1DD2484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00690256-08D6-CF7F-ED12-55C10E0A34B8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396" name="TextBox 395">
                  <a:extLst>
                    <a:ext uri="{FF2B5EF4-FFF2-40B4-BE49-F238E27FC236}">
                      <a16:creationId xmlns:a16="http://schemas.microsoft.com/office/drawing/2014/main" id="{B80F4989-C867-9A76-50FA-7A926422EEE5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F5A50BA0-8BA0-3E0A-9BBA-D3D3CE061650}"/>
                </a:ext>
              </a:extLst>
            </p:cNvPr>
            <p:cNvSpPr txBox="1"/>
            <p:nvPr/>
          </p:nvSpPr>
          <p:spPr>
            <a:xfrm>
              <a:off x="1629864" y="3606560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82E5BC89-3674-9ACB-89F4-05E7E433D994}"/>
                </a:ext>
              </a:extLst>
            </p:cNvPr>
            <p:cNvGrpSpPr/>
            <p:nvPr/>
          </p:nvGrpSpPr>
          <p:grpSpPr>
            <a:xfrm>
              <a:off x="1480409" y="5649853"/>
              <a:ext cx="2140406" cy="338554"/>
              <a:chOff x="1480409" y="3854394"/>
              <a:chExt cx="2140406" cy="338554"/>
            </a:xfrm>
          </p:grpSpPr>
          <p:sp>
            <p:nvSpPr>
              <p:cNvPr id="388" name="Rectangle: Rounded Corners 387">
                <a:extLst>
                  <a:ext uri="{FF2B5EF4-FFF2-40B4-BE49-F238E27FC236}">
                    <a16:creationId xmlns:a16="http://schemas.microsoft.com/office/drawing/2014/main" id="{054B5DA5-7B1C-BE1A-3F3F-95BDF06F35C1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24EE94A-FA2E-BE7F-269F-38B002AA7D5B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D0C2EC33-FCFA-68E8-F9DB-8DA7412EEF81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9718E96F-DE2D-6F19-9A14-98EF3BBA98F6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87" name="Picture 386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C906F46F-8ED6-8DF9-DB29-5F3582B9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614" y="481312"/>
              <a:ext cx="2851127" cy="5890758"/>
            </a:xfrm>
            <a:prstGeom prst="rect">
              <a:avLst/>
            </a:prstGeom>
          </p:spPr>
        </p:pic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3869227A-DC76-63DA-9445-2B06E9E6A749}"/>
              </a:ext>
            </a:extLst>
          </p:cNvPr>
          <p:cNvGrpSpPr/>
          <p:nvPr/>
        </p:nvGrpSpPr>
        <p:grpSpPr>
          <a:xfrm>
            <a:off x="8255346" y="465013"/>
            <a:ext cx="2851127" cy="5897549"/>
            <a:chOff x="8255346" y="465013"/>
            <a:chExt cx="2851127" cy="5897549"/>
          </a:xfrm>
        </p:grpSpPr>
        <p:sp>
          <p:nvSpPr>
            <p:cNvPr id="410" name="Rectangle: Rounded Corners 409">
              <a:extLst>
                <a:ext uri="{FF2B5EF4-FFF2-40B4-BE49-F238E27FC236}">
                  <a16:creationId xmlns:a16="http://schemas.microsoft.com/office/drawing/2014/main" id="{D492C5F4-2EB9-BC09-A6CF-7E0AA72825FE}"/>
                </a:ext>
              </a:extLst>
            </p:cNvPr>
            <p:cNvSpPr/>
            <p:nvPr/>
          </p:nvSpPr>
          <p:spPr>
            <a:xfrm>
              <a:off x="8309408" y="544810"/>
              <a:ext cx="2678546" cy="5735782"/>
            </a:xfrm>
            <a:prstGeom prst="roundRect">
              <a:avLst>
                <a:gd name="adj" fmla="val 8844"/>
              </a:avLst>
            </a:prstGeom>
            <a:gradFill flip="none" rotWithShape="1">
              <a:gsLst>
                <a:gs pos="100000">
                  <a:srgbClr val="28287A"/>
                </a:gs>
                <a:gs pos="46000">
                  <a:srgbClr val="1918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E443D2C-4B87-9D8E-57A0-964D44344D79}"/>
                </a:ext>
              </a:extLst>
            </p:cNvPr>
            <p:cNvGrpSpPr/>
            <p:nvPr/>
          </p:nvGrpSpPr>
          <p:grpSpPr>
            <a:xfrm>
              <a:off x="8698658" y="1249039"/>
              <a:ext cx="2018582" cy="1669578"/>
              <a:chOff x="1545926" y="1265338"/>
              <a:chExt cx="2018582" cy="1669578"/>
            </a:xfrm>
          </p:grpSpPr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99E0F739-82F3-C8F7-D8BE-A36169872CD0}"/>
                  </a:ext>
                </a:extLst>
              </p:cNvPr>
              <p:cNvSpPr/>
              <p:nvPr/>
            </p:nvSpPr>
            <p:spPr>
              <a:xfrm>
                <a:off x="1968661" y="1265338"/>
                <a:ext cx="1095474" cy="1095474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872A1376-7AE8-7B7C-D9D0-655A6E6DD287}"/>
                  </a:ext>
                </a:extLst>
              </p:cNvPr>
              <p:cNvSpPr txBox="1"/>
              <p:nvPr/>
            </p:nvSpPr>
            <p:spPr>
              <a:xfrm>
                <a:off x="1545926" y="2422969"/>
                <a:ext cx="20185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686F83DF-E77E-B1DE-D620-18BCD423ADA3}"/>
                  </a:ext>
                </a:extLst>
              </p:cNvPr>
              <p:cNvSpPr txBox="1"/>
              <p:nvPr/>
            </p:nvSpPr>
            <p:spPr>
              <a:xfrm>
                <a:off x="1667855" y="2704084"/>
                <a:ext cx="177472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698EEFD7-138E-0317-F48B-CE61DDA1C6A9}"/>
                </a:ext>
              </a:extLst>
            </p:cNvPr>
            <p:cNvGrpSpPr/>
            <p:nvPr/>
          </p:nvGrpSpPr>
          <p:grpSpPr>
            <a:xfrm>
              <a:off x="9275108" y="2979503"/>
              <a:ext cx="856471" cy="230832"/>
              <a:chOff x="4890507" y="2835632"/>
              <a:chExt cx="856471" cy="230832"/>
            </a:xfrm>
          </p:grpSpPr>
          <p:sp>
            <p:nvSpPr>
              <p:cNvPr id="436" name="Rectangle: Rounded Corners 435">
                <a:extLst>
                  <a:ext uri="{FF2B5EF4-FFF2-40B4-BE49-F238E27FC236}">
                    <a16:creationId xmlns:a16="http://schemas.microsoft.com/office/drawing/2014/main" id="{6B67C0F1-3F6B-A93D-8D77-8A05487BA85A}"/>
                  </a:ext>
                </a:extLst>
              </p:cNvPr>
              <p:cNvSpPr/>
              <p:nvPr/>
            </p:nvSpPr>
            <p:spPr>
              <a:xfrm>
                <a:off x="4890604" y="2843059"/>
                <a:ext cx="856374" cy="215979"/>
              </a:xfrm>
              <a:prstGeom prst="roundRect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3F3E529D-F28A-B0D9-0970-515E571E6C1C}"/>
                  </a:ext>
                </a:extLst>
              </p:cNvPr>
              <p:cNvSpPr txBox="1"/>
              <p:nvPr/>
            </p:nvSpPr>
            <p:spPr>
              <a:xfrm>
                <a:off x="4890507" y="2835632"/>
                <a:ext cx="8563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Previous Stats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31EFE53C-3146-3688-5B6C-243334D34B30}"/>
                </a:ext>
              </a:extLst>
            </p:cNvPr>
            <p:cNvGrpSpPr/>
            <p:nvPr/>
          </p:nvGrpSpPr>
          <p:grpSpPr>
            <a:xfrm>
              <a:off x="10337486" y="856894"/>
              <a:ext cx="494044" cy="232304"/>
              <a:chOff x="5716769" y="708722"/>
              <a:chExt cx="542133" cy="232304"/>
            </a:xfrm>
          </p:grpSpPr>
          <p:sp>
            <p:nvSpPr>
              <p:cNvPr id="434" name="Rectangle: Rounded Corners 433">
                <a:extLst>
                  <a:ext uri="{FF2B5EF4-FFF2-40B4-BE49-F238E27FC236}">
                    <a16:creationId xmlns:a16="http://schemas.microsoft.com/office/drawing/2014/main" id="{25F2EAFE-48A1-52E4-E0D4-1892C14610AC}"/>
                  </a:ext>
                </a:extLst>
              </p:cNvPr>
              <p:cNvSpPr/>
              <p:nvPr/>
            </p:nvSpPr>
            <p:spPr>
              <a:xfrm>
                <a:off x="5716769" y="708722"/>
                <a:ext cx="542133" cy="23230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946EC"/>
                  </a:gs>
                  <a:gs pos="100000">
                    <a:srgbClr val="433EF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>
                  <a:solidFill>
                    <a:srgbClr val="28287A"/>
                  </a:solidFill>
                </a:endParaRPr>
              </a:p>
            </p:txBody>
          </p:sp>
          <p:sp>
            <p:nvSpPr>
              <p:cNvPr id="435" name="TextBox 434">
                <a:extLst>
                  <a:ext uri="{FF2B5EF4-FFF2-40B4-BE49-F238E27FC236}">
                    <a16:creationId xmlns:a16="http://schemas.microsoft.com/office/drawing/2014/main" id="{3EBF870B-FC18-5494-CAF0-597EF6AE63DD}"/>
                  </a:ext>
                </a:extLst>
              </p:cNvPr>
              <p:cNvSpPr txBox="1"/>
              <p:nvPr/>
            </p:nvSpPr>
            <p:spPr>
              <a:xfrm>
                <a:off x="5740815" y="716062"/>
                <a:ext cx="494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Trivia</a:t>
                </a:r>
                <a:endParaRPr lang="en-P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8058A69-AF11-FFF9-78E6-B5DABE5DC9B6}"/>
                </a:ext>
              </a:extLst>
            </p:cNvPr>
            <p:cNvGrpSpPr/>
            <p:nvPr/>
          </p:nvGrpSpPr>
          <p:grpSpPr>
            <a:xfrm>
              <a:off x="8493118" y="844666"/>
              <a:ext cx="244643" cy="244643"/>
              <a:chOff x="1340386" y="685705"/>
              <a:chExt cx="244643" cy="244643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A596DB5A-EF66-68BF-E823-9B956E7F76B7}"/>
                  </a:ext>
                </a:extLst>
              </p:cNvPr>
              <p:cNvSpPr/>
              <p:nvPr/>
            </p:nvSpPr>
            <p:spPr>
              <a:xfrm>
                <a:off x="1340386" y="685705"/>
                <a:ext cx="244643" cy="244643"/>
              </a:xfrm>
              <a:prstGeom prst="ellipse">
                <a:avLst/>
              </a:prstGeom>
              <a:solidFill>
                <a:srgbClr val="388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433" name="Graphic 432" descr="Hamburger Menu Icon with solid fill">
                <a:extLst>
                  <a:ext uri="{FF2B5EF4-FFF2-40B4-BE49-F238E27FC236}">
                    <a16:creationId xmlns:a16="http://schemas.microsoft.com/office/drawing/2014/main" id="{EDD843AA-8DF6-A36C-6AC5-AB4639207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96088" y="741239"/>
                <a:ext cx="133574" cy="133574"/>
              </a:xfrm>
              <a:prstGeom prst="rect">
                <a:avLst/>
              </a:prstGeom>
            </p:spPr>
          </p:pic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A6C99ACA-6AB3-370A-F205-0A949D71D3C9}"/>
                </a:ext>
              </a:extLst>
            </p:cNvPr>
            <p:cNvGrpSpPr/>
            <p:nvPr/>
          </p:nvGrpSpPr>
          <p:grpSpPr>
            <a:xfrm>
              <a:off x="8613560" y="4054789"/>
              <a:ext cx="2169026" cy="1363063"/>
              <a:chOff x="1460828" y="4292480"/>
              <a:chExt cx="2169026" cy="1363063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6737D41C-C129-F988-7D5D-7079CD61A8AE}"/>
                  </a:ext>
                </a:extLst>
              </p:cNvPr>
              <p:cNvGrpSpPr/>
              <p:nvPr/>
            </p:nvGrpSpPr>
            <p:grpSpPr>
              <a:xfrm>
                <a:off x="1460828" y="4294608"/>
                <a:ext cx="997164" cy="1360935"/>
                <a:chOff x="1460828" y="4294608"/>
                <a:chExt cx="997164" cy="1360935"/>
              </a:xfrm>
            </p:grpSpPr>
            <p:sp>
              <p:nvSpPr>
                <p:cNvPr id="429" name="Rectangle: Rounded Corners 428">
                  <a:extLst>
                    <a:ext uri="{FF2B5EF4-FFF2-40B4-BE49-F238E27FC236}">
                      <a16:creationId xmlns:a16="http://schemas.microsoft.com/office/drawing/2014/main" id="{51C3FA27-31DF-CAFB-79C7-72423AD3381B}"/>
                    </a:ext>
                  </a:extLst>
                </p:cNvPr>
                <p:cNvSpPr/>
                <p:nvPr/>
              </p:nvSpPr>
              <p:spPr>
                <a:xfrm>
                  <a:off x="1460828" y="4294608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A4879F1-6D1F-9A98-71BB-6318C037BE20}"/>
                    </a:ext>
                  </a:extLst>
                </p:cNvPr>
                <p:cNvSpPr txBox="1"/>
                <p:nvPr/>
              </p:nvSpPr>
              <p:spPr>
                <a:xfrm>
                  <a:off x="1563355" y="4452612"/>
                  <a:ext cx="80710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Wake Count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AFD389FD-4167-D4F8-9B45-2265A67D8A64}"/>
                    </a:ext>
                  </a:extLst>
                </p:cNvPr>
                <p:cNvSpPr txBox="1"/>
                <p:nvPr/>
              </p:nvSpPr>
              <p:spPr>
                <a:xfrm>
                  <a:off x="1583070" y="4880019"/>
                  <a:ext cx="7651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6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A74A3CB9-8E9E-E6FC-C5EE-41708D9F1CB6}"/>
                  </a:ext>
                </a:extLst>
              </p:cNvPr>
              <p:cNvGrpSpPr/>
              <p:nvPr/>
            </p:nvGrpSpPr>
            <p:grpSpPr>
              <a:xfrm>
                <a:off x="2632690" y="4292480"/>
                <a:ext cx="997164" cy="1360935"/>
                <a:chOff x="2632690" y="4292480"/>
                <a:chExt cx="997164" cy="1360935"/>
              </a:xfrm>
            </p:grpSpPr>
            <p:sp>
              <p:nvSpPr>
                <p:cNvPr id="426" name="Rectangle: Rounded Corners 425">
                  <a:extLst>
                    <a:ext uri="{FF2B5EF4-FFF2-40B4-BE49-F238E27FC236}">
                      <a16:creationId xmlns:a16="http://schemas.microsoft.com/office/drawing/2014/main" id="{D49E6010-94F2-56D8-3CAD-8FD84874E84F}"/>
                    </a:ext>
                  </a:extLst>
                </p:cNvPr>
                <p:cNvSpPr/>
                <p:nvPr/>
              </p:nvSpPr>
              <p:spPr>
                <a:xfrm>
                  <a:off x="2632690" y="4292480"/>
                  <a:ext cx="997164" cy="1360935"/>
                </a:xfrm>
                <a:prstGeom prst="roundRect">
                  <a:avLst>
                    <a:gd name="adj" fmla="val 16132"/>
                  </a:avLst>
                </a:prstGeom>
                <a:solidFill>
                  <a:srgbClr val="423E98">
                    <a:alpha val="69804"/>
                  </a:srgb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/>
                </a:p>
              </p:txBody>
            </p:sp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8D0DACA0-67ED-9078-2DBE-F82450A0D89E}"/>
                    </a:ext>
                  </a:extLst>
                </p:cNvPr>
                <p:cNvSpPr txBox="1"/>
                <p:nvPr/>
              </p:nvSpPr>
              <p:spPr>
                <a:xfrm>
                  <a:off x="2669120" y="4454901"/>
                  <a:ext cx="90925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A8A5DB"/>
                      </a:solidFill>
                    </a:rPr>
                    <a:t>Screen Time by Hours</a:t>
                  </a:r>
                  <a:endParaRPr lang="en-PH" sz="800" b="1" dirty="0">
                    <a:solidFill>
                      <a:srgbClr val="A8A5DB"/>
                    </a:solidFill>
                  </a:endParaRPr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ED0D03C3-E9E8-099A-DD62-3CC5947B9838}"/>
                    </a:ext>
                  </a:extLst>
                </p:cNvPr>
                <p:cNvSpPr txBox="1"/>
                <p:nvPr/>
              </p:nvSpPr>
              <p:spPr>
                <a:xfrm>
                  <a:off x="2703067" y="4880019"/>
                  <a:ext cx="8447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</a:rPr>
                    <a:t>00</a:t>
                  </a:r>
                  <a:endParaRPr lang="en-PH" sz="32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215950D5-53C8-558C-D1D5-13E70C6084EF}"/>
                </a:ext>
              </a:extLst>
            </p:cNvPr>
            <p:cNvSpPr txBox="1"/>
            <p:nvPr/>
          </p:nvSpPr>
          <p:spPr>
            <a:xfrm>
              <a:off x="8782596" y="3590261"/>
              <a:ext cx="184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Your Device Real-time Screen Activity 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A9E3587F-A65E-52FE-9575-8943F847BD19}"/>
                </a:ext>
              </a:extLst>
            </p:cNvPr>
            <p:cNvGrpSpPr/>
            <p:nvPr/>
          </p:nvGrpSpPr>
          <p:grpSpPr>
            <a:xfrm>
              <a:off x="8633141" y="5633554"/>
              <a:ext cx="2140406" cy="338554"/>
              <a:chOff x="1480409" y="3854394"/>
              <a:chExt cx="2140406" cy="338554"/>
            </a:xfrm>
          </p:grpSpPr>
          <p:sp>
            <p:nvSpPr>
              <p:cNvPr id="420" name="Rectangle: Rounded Corners 419">
                <a:extLst>
                  <a:ext uri="{FF2B5EF4-FFF2-40B4-BE49-F238E27FC236}">
                    <a16:creationId xmlns:a16="http://schemas.microsoft.com/office/drawing/2014/main" id="{910124D7-014E-0996-C704-0A4194D8F23C}"/>
                  </a:ext>
                </a:extLst>
              </p:cNvPr>
              <p:cNvSpPr/>
              <p:nvPr/>
            </p:nvSpPr>
            <p:spPr>
              <a:xfrm>
                <a:off x="1480409" y="3854394"/>
                <a:ext cx="2140406" cy="338554"/>
              </a:xfrm>
              <a:prstGeom prst="roundRect">
                <a:avLst>
                  <a:gd name="adj" fmla="val 33013"/>
                </a:avLst>
              </a:prstGeom>
              <a:solidFill>
                <a:srgbClr val="423E98">
                  <a:alpha val="69804"/>
                </a:srgb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CF024A5F-AEDC-DAD0-4DB5-DB8B6AFD9469}"/>
                  </a:ext>
                </a:extLst>
              </p:cNvPr>
              <p:cNvGrpSpPr/>
              <p:nvPr/>
            </p:nvGrpSpPr>
            <p:grpSpPr>
              <a:xfrm>
                <a:off x="1603681" y="3915280"/>
                <a:ext cx="1737984" cy="215444"/>
                <a:chOff x="1461742" y="5805504"/>
                <a:chExt cx="1737984" cy="215444"/>
              </a:xfrm>
            </p:grpSpPr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4623DCE3-4955-0CFC-737A-5F0755EDA899}"/>
                    </a:ext>
                  </a:extLst>
                </p:cNvPr>
                <p:cNvSpPr/>
                <p:nvPr/>
              </p:nvSpPr>
              <p:spPr>
                <a:xfrm>
                  <a:off x="1461742" y="5844045"/>
                  <a:ext cx="138361" cy="138361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BBC58C10-AB05-1EB9-C91D-F1BE3A5AE8F4}"/>
                    </a:ext>
                  </a:extLst>
                </p:cNvPr>
                <p:cNvSpPr txBox="1"/>
                <p:nvPr/>
              </p:nvSpPr>
              <p:spPr>
                <a:xfrm>
                  <a:off x="1875639" y="5805504"/>
                  <a:ext cx="132408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</a:rPr>
                    <a:t>Screen-time Status</a:t>
                  </a:r>
                  <a:endParaRPr lang="en-PH" sz="9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18" name="Rectangle: Rounded Corners 417">
              <a:extLst>
                <a:ext uri="{FF2B5EF4-FFF2-40B4-BE49-F238E27FC236}">
                  <a16:creationId xmlns:a16="http://schemas.microsoft.com/office/drawing/2014/main" id="{C86BEE5F-B449-5963-F604-CAEE7E954723}"/>
                </a:ext>
              </a:extLst>
            </p:cNvPr>
            <p:cNvSpPr/>
            <p:nvPr/>
          </p:nvSpPr>
          <p:spPr>
            <a:xfrm>
              <a:off x="8299212" y="524836"/>
              <a:ext cx="2189755" cy="5837726"/>
            </a:xfrm>
            <a:prstGeom prst="roundRect">
              <a:avLst>
                <a:gd name="adj" fmla="val 11915"/>
              </a:avLst>
            </a:prstGeom>
            <a:solidFill>
              <a:srgbClr val="19184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419" name="Picture 418" descr="A picture containing text, monitor, electronics&#10;&#10;Description automatically generated">
              <a:extLst>
                <a:ext uri="{FF2B5EF4-FFF2-40B4-BE49-F238E27FC236}">
                  <a16:creationId xmlns:a16="http://schemas.microsoft.com/office/drawing/2014/main" id="{24E8AD02-74BC-876F-9A6D-33D9C29D2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346" y="465013"/>
              <a:ext cx="2851127" cy="5890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51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1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4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7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>
            <a:extLst>
              <a:ext uri="{FF2B5EF4-FFF2-40B4-BE49-F238E27FC236}">
                <a16:creationId xmlns:a16="http://schemas.microsoft.com/office/drawing/2014/main" id="{A1CC07C0-541A-B8EB-B699-C83D418E0989}"/>
              </a:ext>
            </a:extLst>
          </p:cNvPr>
          <p:cNvSpPr/>
          <p:nvPr/>
        </p:nvSpPr>
        <p:spPr>
          <a:xfrm>
            <a:off x="-8921" y="-86483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8483E6-5E17-E52F-2D5C-178A185C8BD3}"/>
              </a:ext>
            </a:extLst>
          </p:cNvPr>
          <p:cNvSpPr/>
          <p:nvPr/>
        </p:nvSpPr>
        <p:spPr>
          <a:xfrm>
            <a:off x="1156676" y="561109"/>
            <a:ext cx="2678546" cy="5735782"/>
          </a:xfrm>
          <a:prstGeom prst="roundRect">
            <a:avLst>
              <a:gd name="adj" fmla="val 8844"/>
            </a:avLst>
          </a:prstGeom>
          <a:gradFill flip="none" rotWithShape="1">
            <a:gsLst>
              <a:gs pos="100000">
                <a:srgbClr val="28287A"/>
              </a:gs>
              <a:gs pos="46000">
                <a:srgbClr val="19184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ACF243E-61A0-1C30-D2BB-72AF9EEAA2E6}"/>
              </a:ext>
            </a:extLst>
          </p:cNvPr>
          <p:cNvSpPr/>
          <p:nvPr/>
        </p:nvSpPr>
        <p:spPr>
          <a:xfrm>
            <a:off x="1968661" y="1265338"/>
            <a:ext cx="1095474" cy="10954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2C55D1A-E286-02B2-AA95-4C38EF61BD9C}"/>
              </a:ext>
            </a:extLst>
          </p:cNvPr>
          <p:cNvSpPr txBox="1"/>
          <p:nvPr/>
        </p:nvSpPr>
        <p:spPr>
          <a:xfrm>
            <a:off x="1545926" y="2422969"/>
            <a:ext cx="2018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Name Placeholder</a:t>
            </a:r>
            <a:endParaRPr lang="en-PH" sz="1600" b="1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F4BAFB9-2985-F9D5-A720-993A7804BBBD}"/>
              </a:ext>
            </a:extLst>
          </p:cNvPr>
          <p:cNvSpPr txBox="1"/>
          <p:nvPr/>
        </p:nvSpPr>
        <p:spPr>
          <a:xfrm>
            <a:off x="1667855" y="2704084"/>
            <a:ext cx="177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Date and Time Placeholder</a:t>
            </a:r>
            <a:endParaRPr lang="en-PH" sz="900" dirty="0">
              <a:solidFill>
                <a:schemeClr val="bg1"/>
              </a:solidFill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714C94A-D309-8A52-4090-2DB1123028AE}"/>
              </a:ext>
            </a:extLst>
          </p:cNvPr>
          <p:cNvGrpSpPr/>
          <p:nvPr/>
        </p:nvGrpSpPr>
        <p:grpSpPr>
          <a:xfrm>
            <a:off x="2122425" y="2995802"/>
            <a:ext cx="856422" cy="230832"/>
            <a:chOff x="2122425" y="2995802"/>
            <a:chExt cx="856422" cy="23083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D19EBB8-A756-9437-0130-B43211F2B6FC}"/>
                </a:ext>
              </a:extLst>
            </p:cNvPr>
            <p:cNvSpPr/>
            <p:nvPr/>
          </p:nvSpPr>
          <p:spPr>
            <a:xfrm>
              <a:off x="2122473" y="3003229"/>
              <a:ext cx="856374" cy="215979"/>
            </a:xfrm>
            <a:prstGeom prst="roundRect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7B500A0-C6C8-E58E-0D06-981F8877D8C5}"/>
                </a:ext>
              </a:extLst>
            </p:cNvPr>
            <p:cNvSpPr txBox="1"/>
            <p:nvPr/>
          </p:nvSpPr>
          <p:spPr>
            <a:xfrm>
              <a:off x="2122425" y="2995802"/>
              <a:ext cx="8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Previous Stats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540894-61C4-531A-4435-64B71FA8F7B0}"/>
              </a:ext>
            </a:extLst>
          </p:cNvPr>
          <p:cNvGrpSpPr/>
          <p:nvPr/>
        </p:nvGrpSpPr>
        <p:grpSpPr>
          <a:xfrm>
            <a:off x="3184754" y="873193"/>
            <a:ext cx="494044" cy="232304"/>
            <a:chOff x="5716769" y="708722"/>
            <a:chExt cx="542133" cy="23230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E2E5E02-FAE9-7649-B9E9-B08E611A04B3}"/>
                </a:ext>
              </a:extLst>
            </p:cNvPr>
            <p:cNvSpPr/>
            <p:nvPr/>
          </p:nvSpPr>
          <p:spPr>
            <a:xfrm>
              <a:off x="5716769" y="708722"/>
              <a:ext cx="542133" cy="23230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8946EC"/>
                </a:gs>
                <a:gs pos="100000">
                  <a:srgbClr val="433EF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>
                <a:solidFill>
                  <a:srgbClr val="28287A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8BB8D9-1D4B-7C2B-929A-69FB2739745B}"/>
                </a:ext>
              </a:extLst>
            </p:cNvPr>
            <p:cNvSpPr txBox="1"/>
            <p:nvPr/>
          </p:nvSpPr>
          <p:spPr>
            <a:xfrm>
              <a:off x="5740815" y="716062"/>
              <a:ext cx="4940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Trivia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AF6805-96E5-3CC6-CF78-316D328F9F84}"/>
              </a:ext>
            </a:extLst>
          </p:cNvPr>
          <p:cNvGrpSpPr/>
          <p:nvPr/>
        </p:nvGrpSpPr>
        <p:grpSpPr>
          <a:xfrm>
            <a:off x="1340386" y="860965"/>
            <a:ext cx="244643" cy="244643"/>
            <a:chOff x="1340386" y="685705"/>
            <a:chExt cx="244643" cy="244643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28270B5-DF9D-2EC7-9914-1DC793AED7E4}"/>
                </a:ext>
              </a:extLst>
            </p:cNvPr>
            <p:cNvSpPr/>
            <p:nvPr/>
          </p:nvSpPr>
          <p:spPr>
            <a:xfrm>
              <a:off x="1340386" y="685705"/>
              <a:ext cx="244643" cy="244643"/>
            </a:xfrm>
            <a:prstGeom prst="ellipse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05" name="Graphic 104" descr="Hamburger Menu Icon with solid fill">
              <a:extLst>
                <a:ext uri="{FF2B5EF4-FFF2-40B4-BE49-F238E27FC236}">
                  <a16:creationId xmlns:a16="http://schemas.microsoft.com/office/drawing/2014/main" id="{E723425E-7F72-CF08-FCF4-E608AB7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6088" y="741239"/>
              <a:ext cx="133574" cy="133574"/>
            </a:xfrm>
            <a:prstGeom prst="rect">
              <a:avLst/>
            </a:prstGeom>
          </p:spPr>
        </p:pic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5E04A5E3-A7D6-C5CF-5C12-D3230D734769}"/>
              </a:ext>
            </a:extLst>
          </p:cNvPr>
          <p:cNvSpPr/>
          <p:nvPr/>
        </p:nvSpPr>
        <p:spPr>
          <a:xfrm>
            <a:off x="1460828" y="4071088"/>
            <a:ext cx="997164" cy="1360935"/>
          </a:xfrm>
          <a:prstGeom prst="roundRect">
            <a:avLst>
              <a:gd name="adj" fmla="val 16132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450D250-9262-AE63-D742-679F5581CC53}"/>
              </a:ext>
            </a:extLst>
          </p:cNvPr>
          <p:cNvSpPr txBox="1"/>
          <p:nvPr/>
        </p:nvSpPr>
        <p:spPr>
          <a:xfrm>
            <a:off x="1563355" y="4231220"/>
            <a:ext cx="807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A8A5DB"/>
                </a:solidFill>
              </a:rPr>
              <a:t>Screen Wake Count</a:t>
            </a:r>
            <a:endParaRPr lang="en-PH" sz="800" b="1" dirty="0">
              <a:solidFill>
                <a:srgbClr val="A8A5DB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4A282B-60FF-1058-5061-23B7C08ACBAA}"/>
              </a:ext>
            </a:extLst>
          </p:cNvPr>
          <p:cNvSpPr txBox="1"/>
          <p:nvPr/>
        </p:nvSpPr>
        <p:spPr>
          <a:xfrm>
            <a:off x="1583070" y="4658627"/>
            <a:ext cx="76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00</a:t>
            </a:r>
            <a:endParaRPr lang="en-PH" sz="3600" b="1" dirty="0">
              <a:solidFill>
                <a:schemeClr val="bg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21212F7-6EAB-1929-CD42-77A136BEABB3}"/>
              </a:ext>
            </a:extLst>
          </p:cNvPr>
          <p:cNvSpPr/>
          <p:nvPr/>
        </p:nvSpPr>
        <p:spPr>
          <a:xfrm>
            <a:off x="2632690" y="4071088"/>
            <a:ext cx="997164" cy="1360935"/>
          </a:xfrm>
          <a:prstGeom prst="roundRect">
            <a:avLst>
              <a:gd name="adj" fmla="val 16132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94CF3C-786A-9EF4-5D40-83FA2450D089}"/>
              </a:ext>
            </a:extLst>
          </p:cNvPr>
          <p:cNvSpPr txBox="1"/>
          <p:nvPr/>
        </p:nvSpPr>
        <p:spPr>
          <a:xfrm>
            <a:off x="2669120" y="4233509"/>
            <a:ext cx="909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A8A5DB"/>
                </a:solidFill>
              </a:rPr>
              <a:t>Screen Time by Hours</a:t>
            </a:r>
            <a:endParaRPr lang="en-PH" sz="800" b="1" dirty="0">
              <a:solidFill>
                <a:srgbClr val="A8A5DB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887C3D5-0FC7-E5FB-1BEB-CFF9BAD3B5FC}"/>
              </a:ext>
            </a:extLst>
          </p:cNvPr>
          <p:cNvSpPr txBox="1"/>
          <p:nvPr/>
        </p:nvSpPr>
        <p:spPr>
          <a:xfrm>
            <a:off x="2703067" y="4658627"/>
            <a:ext cx="844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00</a:t>
            </a:r>
            <a:endParaRPr lang="en-PH" sz="32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9332E9-364C-1559-927F-103AA544632F}"/>
              </a:ext>
            </a:extLst>
          </p:cNvPr>
          <p:cNvSpPr txBox="1"/>
          <p:nvPr/>
        </p:nvSpPr>
        <p:spPr>
          <a:xfrm>
            <a:off x="1629864" y="3606560"/>
            <a:ext cx="184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Your Device Real-time Screen Activity </a:t>
            </a:r>
            <a:endParaRPr lang="en-PH" sz="900" dirty="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9E339D9-9B29-9635-2798-9CEEF433E1BE}"/>
              </a:ext>
            </a:extLst>
          </p:cNvPr>
          <p:cNvSpPr/>
          <p:nvPr/>
        </p:nvSpPr>
        <p:spPr>
          <a:xfrm>
            <a:off x="1480409" y="5649853"/>
            <a:ext cx="2140406" cy="338554"/>
          </a:xfrm>
          <a:prstGeom prst="roundRect">
            <a:avLst>
              <a:gd name="adj" fmla="val 33013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BE9803-21E0-0DBA-98B3-E7A502084E4D}"/>
              </a:ext>
            </a:extLst>
          </p:cNvPr>
          <p:cNvGrpSpPr/>
          <p:nvPr/>
        </p:nvGrpSpPr>
        <p:grpSpPr>
          <a:xfrm>
            <a:off x="1603681" y="5710739"/>
            <a:ext cx="1737984" cy="215444"/>
            <a:chOff x="1461742" y="5805504"/>
            <a:chExt cx="1737984" cy="21544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F2F6E4B-CF80-324B-70D3-D129E61CC5C2}"/>
                </a:ext>
              </a:extLst>
            </p:cNvPr>
            <p:cNvSpPr/>
            <p:nvPr/>
          </p:nvSpPr>
          <p:spPr>
            <a:xfrm>
              <a:off x="1461742" y="5844045"/>
              <a:ext cx="138361" cy="138361"/>
            </a:xfrm>
            <a:prstGeom prst="ellipse">
              <a:avLst/>
            </a:prstGeom>
            <a:solidFill>
              <a:srgbClr val="66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13474C-449B-DC3B-886C-D004AF845B7B}"/>
                </a:ext>
              </a:extLst>
            </p:cNvPr>
            <p:cNvSpPr txBox="1"/>
            <p:nvPr/>
          </p:nvSpPr>
          <p:spPr>
            <a:xfrm>
              <a:off x="1875639" y="5805504"/>
              <a:ext cx="13240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Screen-time Status</a:t>
              </a:r>
              <a:endParaRPr lang="en-PH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157765-7DBE-0EE2-E7E0-0356DE08C176}"/>
              </a:ext>
            </a:extLst>
          </p:cNvPr>
          <p:cNvSpPr/>
          <p:nvPr/>
        </p:nvSpPr>
        <p:spPr>
          <a:xfrm>
            <a:off x="5000819" y="252039"/>
            <a:ext cx="1657514" cy="2262184"/>
          </a:xfrm>
          <a:prstGeom prst="roundRect">
            <a:avLst>
              <a:gd name="adj" fmla="val 16132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E41630-13DF-C09F-BEE7-52BCEDF9B858}"/>
              </a:ext>
            </a:extLst>
          </p:cNvPr>
          <p:cNvSpPr/>
          <p:nvPr/>
        </p:nvSpPr>
        <p:spPr>
          <a:xfrm>
            <a:off x="7026696" y="252039"/>
            <a:ext cx="1657514" cy="2262184"/>
          </a:xfrm>
          <a:prstGeom prst="roundRect">
            <a:avLst>
              <a:gd name="adj" fmla="val 16132"/>
            </a:avLst>
          </a:prstGeom>
          <a:solidFill>
            <a:srgbClr val="FDFDF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74FD04-EE4F-397E-BD03-81F1D9B6E20D}"/>
              </a:ext>
            </a:extLst>
          </p:cNvPr>
          <p:cNvSpPr/>
          <p:nvPr/>
        </p:nvSpPr>
        <p:spPr>
          <a:xfrm>
            <a:off x="5000819" y="2792655"/>
            <a:ext cx="3683391" cy="584717"/>
          </a:xfrm>
          <a:prstGeom prst="roundRect">
            <a:avLst>
              <a:gd name="adj" fmla="val 33013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6B2EAD-946F-1405-761E-A0E2B2A53EDA}"/>
              </a:ext>
            </a:extLst>
          </p:cNvPr>
          <p:cNvSpPr/>
          <p:nvPr/>
        </p:nvSpPr>
        <p:spPr>
          <a:xfrm>
            <a:off x="10379867" y="-47736"/>
            <a:ext cx="2195617" cy="219561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4DC2BF-293C-9F0B-86B0-650E0A619D46}"/>
              </a:ext>
            </a:extLst>
          </p:cNvPr>
          <p:cNvGrpSpPr/>
          <p:nvPr/>
        </p:nvGrpSpPr>
        <p:grpSpPr>
          <a:xfrm>
            <a:off x="-8921" y="3698424"/>
            <a:ext cx="3683391" cy="3125333"/>
            <a:chOff x="5036611" y="3663999"/>
            <a:chExt cx="3683391" cy="312533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FADF57-1381-6D5F-4860-450B8F2AD16C}"/>
                </a:ext>
              </a:extLst>
            </p:cNvPr>
            <p:cNvSpPr/>
            <p:nvPr/>
          </p:nvSpPr>
          <p:spPr>
            <a:xfrm>
              <a:off x="5036611" y="3663999"/>
              <a:ext cx="1657514" cy="2262184"/>
            </a:xfrm>
            <a:prstGeom prst="roundRect">
              <a:avLst>
                <a:gd name="adj" fmla="val 16132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AAA34B6-F95D-C530-1CFF-A209D6D3CCF8}"/>
                </a:ext>
              </a:extLst>
            </p:cNvPr>
            <p:cNvSpPr/>
            <p:nvPr/>
          </p:nvSpPr>
          <p:spPr>
            <a:xfrm>
              <a:off x="7062488" y="3663999"/>
              <a:ext cx="1657514" cy="2262184"/>
            </a:xfrm>
            <a:prstGeom prst="roundRect">
              <a:avLst>
                <a:gd name="adj" fmla="val 16132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2B28274-DD9A-7BCE-C853-4DDE052E0263}"/>
                </a:ext>
              </a:extLst>
            </p:cNvPr>
            <p:cNvSpPr/>
            <p:nvPr/>
          </p:nvSpPr>
          <p:spPr>
            <a:xfrm>
              <a:off x="5036611" y="6204615"/>
              <a:ext cx="3683391" cy="584717"/>
            </a:xfrm>
            <a:prstGeom prst="roundRect">
              <a:avLst>
                <a:gd name="adj" fmla="val 33013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pic>
        <p:nvPicPr>
          <p:cNvPr id="11" name="Picture 10" descr="A picture containing text, spectacles, sunglasses&#10;&#10;Description automatically generated">
            <a:extLst>
              <a:ext uri="{FF2B5EF4-FFF2-40B4-BE49-F238E27FC236}">
                <a16:creationId xmlns:a16="http://schemas.microsoft.com/office/drawing/2014/main" id="{AB9C05DB-2899-B03B-4EBB-EAC2A5DC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73" y="-236688"/>
            <a:ext cx="1932599" cy="1932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11CE47-81E6-3549-DC7F-950C757C0225}"/>
              </a:ext>
            </a:extLst>
          </p:cNvPr>
          <p:cNvGrpSpPr/>
          <p:nvPr/>
        </p:nvGrpSpPr>
        <p:grpSpPr>
          <a:xfrm>
            <a:off x="8945593" y="3661841"/>
            <a:ext cx="2948952" cy="1394938"/>
            <a:chOff x="5090425" y="2161887"/>
            <a:chExt cx="3444489" cy="162933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5CC28A2-E156-0386-33DF-4878C3558F0D}"/>
                </a:ext>
              </a:extLst>
            </p:cNvPr>
            <p:cNvSpPr/>
            <p:nvPr/>
          </p:nvSpPr>
          <p:spPr>
            <a:xfrm>
              <a:off x="5090425" y="2161887"/>
              <a:ext cx="3444489" cy="1629339"/>
            </a:xfrm>
            <a:prstGeom prst="roundRect">
              <a:avLst>
                <a:gd name="adj" fmla="val 1468"/>
              </a:avLst>
            </a:prstGeom>
            <a:gradFill flip="none" rotWithShape="1">
              <a:gsLst>
                <a:gs pos="24000">
                  <a:srgbClr val="8546ED"/>
                </a:gs>
                <a:gs pos="88000">
                  <a:srgbClr val="5840F0"/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4BF75044-51B9-7DFC-64F2-9794282D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72" y="2649458"/>
              <a:ext cx="654195" cy="65419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7C4EED-70A0-95ED-89F0-8153E0D58931}"/>
              </a:ext>
            </a:extLst>
          </p:cNvPr>
          <p:cNvGrpSpPr/>
          <p:nvPr/>
        </p:nvGrpSpPr>
        <p:grpSpPr>
          <a:xfrm>
            <a:off x="4964502" y="5075061"/>
            <a:ext cx="3683391" cy="914400"/>
            <a:chOff x="4964502" y="5075061"/>
            <a:chExt cx="3683391" cy="9144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223FCA-026F-2ED6-148D-D97B032A61FC}"/>
                </a:ext>
              </a:extLst>
            </p:cNvPr>
            <p:cNvSpPr/>
            <p:nvPr/>
          </p:nvSpPr>
          <p:spPr>
            <a:xfrm>
              <a:off x="4964502" y="5075061"/>
              <a:ext cx="3683391" cy="914400"/>
            </a:xfrm>
            <a:prstGeom prst="roundRect">
              <a:avLst>
                <a:gd name="adj" fmla="val 19651"/>
              </a:avLst>
            </a:prstGeom>
            <a:solidFill>
              <a:srgbClr val="FBFBFB">
                <a:alpha val="8902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085646-E33F-BC83-5A36-708B43E7569C}"/>
                </a:ext>
              </a:extLst>
            </p:cNvPr>
            <p:cNvSpPr/>
            <p:nvPr/>
          </p:nvSpPr>
          <p:spPr>
            <a:xfrm>
              <a:off x="5083368" y="5173979"/>
              <a:ext cx="713232" cy="715243"/>
            </a:xfrm>
            <a:prstGeom prst="roundRect">
              <a:avLst>
                <a:gd name="adj" fmla="val 19651"/>
              </a:avLst>
            </a:prstGeom>
            <a:solidFill>
              <a:srgbClr val="FBFB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B6E24E-ED6B-E5E5-1DF7-9E08F0B963F6}"/>
              </a:ext>
            </a:extLst>
          </p:cNvPr>
          <p:cNvGrpSpPr/>
          <p:nvPr/>
        </p:nvGrpSpPr>
        <p:grpSpPr>
          <a:xfrm>
            <a:off x="5083368" y="3975892"/>
            <a:ext cx="389592" cy="398700"/>
            <a:chOff x="5439984" y="3780117"/>
            <a:chExt cx="389592" cy="3987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50C20B-90D4-8F3B-92D2-D45027B5EBBA}"/>
                </a:ext>
              </a:extLst>
            </p:cNvPr>
            <p:cNvSpPr/>
            <p:nvPr/>
          </p:nvSpPr>
          <p:spPr>
            <a:xfrm>
              <a:off x="5439984" y="3784303"/>
              <a:ext cx="153096" cy="1477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B620A3-6640-8EB9-B336-D9DC346BF484}"/>
                </a:ext>
              </a:extLst>
            </p:cNvPr>
            <p:cNvSpPr/>
            <p:nvPr/>
          </p:nvSpPr>
          <p:spPr>
            <a:xfrm>
              <a:off x="5676480" y="3780117"/>
              <a:ext cx="153096" cy="1477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462333-6D1F-1803-9165-81E06004579F}"/>
                </a:ext>
              </a:extLst>
            </p:cNvPr>
            <p:cNvSpPr/>
            <p:nvPr/>
          </p:nvSpPr>
          <p:spPr>
            <a:xfrm>
              <a:off x="5439984" y="4031019"/>
              <a:ext cx="153096" cy="1477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580760-701A-42FD-8418-B2FF310388D1}"/>
                </a:ext>
              </a:extLst>
            </p:cNvPr>
            <p:cNvSpPr/>
            <p:nvPr/>
          </p:nvSpPr>
          <p:spPr>
            <a:xfrm>
              <a:off x="5676480" y="4031019"/>
              <a:ext cx="153096" cy="1477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1EB433-6535-8944-9D36-648D5614C1B0}"/>
              </a:ext>
            </a:extLst>
          </p:cNvPr>
          <p:cNvGrpSpPr/>
          <p:nvPr/>
        </p:nvGrpSpPr>
        <p:grpSpPr>
          <a:xfrm>
            <a:off x="9182089" y="1450665"/>
            <a:ext cx="2498820" cy="4788375"/>
            <a:chOff x="9182089" y="1450665"/>
            <a:chExt cx="2498820" cy="478837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11F7A56-22B7-39B8-E2D6-AC95AFB8A844}"/>
                </a:ext>
              </a:extLst>
            </p:cNvPr>
            <p:cNvSpPr/>
            <p:nvPr/>
          </p:nvSpPr>
          <p:spPr>
            <a:xfrm>
              <a:off x="9182089" y="1450665"/>
              <a:ext cx="2498820" cy="4788375"/>
            </a:xfrm>
            <a:prstGeom prst="roundRect">
              <a:avLst>
                <a:gd name="adj" fmla="val 6553"/>
              </a:avLst>
            </a:prstGeom>
            <a:gradFill flip="none" rotWithShape="1">
              <a:gsLst>
                <a:gs pos="63000">
                  <a:schemeClr val="bg1"/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 w="571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1" name="Picture 20" descr="A picture containing earplug, earphone&#10;&#10;Description automatically generated with medium confidence">
              <a:extLst>
                <a:ext uri="{FF2B5EF4-FFF2-40B4-BE49-F238E27FC236}">
                  <a16:creationId xmlns:a16="http://schemas.microsoft.com/office/drawing/2014/main" id="{DCBBA382-E705-ADD1-AF8B-1186E8666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661" y="1737816"/>
              <a:ext cx="2264815" cy="22648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9" name="Picture 28" descr="A cup of hot chocolate&#10;&#10;Description automatically generated with low confidence">
            <a:extLst>
              <a:ext uri="{FF2B5EF4-FFF2-40B4-BE49-F238E27FC236}">
                <a16:creationId xmlns:a16="http://schemas.microsoft.com/office/drawing/2014/main" id="{DC235DEB-9BC3-ED7D-1743-2791D18D09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36" y="1383131"/>
            <a:ext cx="2305050" cy="23050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BD5D6FB-2DD7-AB09-29AB-85C7CACD9B64}"/>
              </a:ext>
            </a:extLst>
          </p:cNvPr>
          <p:cNvSpPr/>
          <p:nvPr/>
        </p:nvSpPr>
        <p:spPr>
          <a:xfrm>
            <a:off x="3451521" y="2373085"/>
            <a:ext cx="1713778" cy="1713778"/>
          </a:xfrm>
          <a:prstGeom prst="ellipse">
            <a:avLst/>
          </a:prstGeom>
          <a:solidFill>
            <a:srgbClr val="FC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407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1B336-4861-15A5-55C0-4F8F09C5832A}"/>
              </a:ext>
            </a:extLst>
          </p:cNvPr>
          <p:cNvSpPr/>
          <p:nvPr/>
        </p:nvSpPr>
        <p:spPr>
          <a:xfrm>
            <a:off x="-8921" y="-86483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2E3DEE-E657-0B28-387D-3F49D9EB805D}"/>
              </a:ext>
            </a:extLst>
          </p:cNvPr>
          <p:cNvGrpSpPr/>
          <p:nvPr/>
        </p:nvGrpSpPr>
        <p:grpSpPr>
          <a:xfrm>
            <a:off x="973454" y="294100"/>
            <a:ext cx="2798445" cy="5830094"/>
            <a:chOff x="973454" y="294100"/>
            <a:chExt cx="2798445" cy="583009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2F10B89-EB6D-C1F1-01E2-2E9E5B96B36B}"/>
                </a:ext>
              </a:extLst>
            </p:cNvPr>
            <p:cNvGrpSpPr/>
            <p:nvPr/>
          </p:nvGrpSpPr>
          <p:grpSpPr>
            <a:xfrm>
              <a:off x="973454" y="294100"/>
              <a:ext cx="2798445" cy="5830094"/>
              <a:chOff x="973454" y="294100"/>
              <a:chExt cx="2798445" cy="58300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1B9E60-F458-8DE5-E673-0EBF68704AD2}"/>
                  </a:ext>
                </a:extLst>
              </p:cNvPr>
              <p:cNvSpPr/>
              <p:nvPr/>
            </p:nvSpPr>
            <p:spPr>
              <a:xfrm>
                <a:off x="973454" y="294100"/>
                <a:ext cx="2798445" cy="5830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17FBA18-ADCD-13BB-746E-D5A2C6532497}"/>
                  </a:ext>
                </a:extLst>
              </p:cNvPr>
              <p:cNvSpPr/>
              <p:nvPr/>
            </p:nvSpPr>
            <p:spPr>
              <a:xfrm>
                <a:off x="1097280" y="419100"/>
                <a:ext cx="2562225" cy="5600700"/>
              </a:xfrm>
              <a:prstGeom prst="roundRect">
                <a:avLst>
                  <a:gd name="adj" fmla="val 8340"/>
                </a:avLst>
              </a:prstGeom>
              <a:gradFill flip="none" rotWithShape="1">
                <a:gsLst>
                  <a:gs pos="0">
                    <a:srgbClr val="DF89AA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7" name="Picture 6" descr="A cartoon hand holding a phone&#10;&#10;Description automatically generated with low confidence">
                <a:extLst>
                  <a:ext uri="{FF2B5EF4-FFF2-40B4-BE49-F238E27FC236}">
                    <a16:creationId xmlns:a16="http://schemas.microsoft.com/office/drawing/2014/main" id="{27AC5920-7979-B4F8-F45B-C2A9AE5B8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727" y="1095579"/>
                <a:ext cx="2265897" cy="2113568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42599-042E-C5AF-1332-90BC6C5511E2}"/>
                  </a:ext>
                </a:extLst>
              </p:cNvPr>
              <p:cNvSpPr/>
              <p:nvPr/>
            </p:nvSpPr>
            <p:spPr>
              <a:xfrm>
                <a:off x="1702115" y="3505910"/>
                <a:ext cx="1341120" cy="167640"/>
              </a:xfrm>
              <a:prstGeom prst="ellipse">
                <a:avLst/>
              </a:prstGeom>
              <a:solidFill>
                <a:srgbClr val="F2D0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0DC6A98-BFCA-3621-E90B-A73EE5027AE6}"/>
                  </a:ext>
                </a:extLst>
              </p:cNvPr>
              <p:cNvSpPr/>
              <p:nvPr/>
            </p:nvSpPr>
            <p:spPr>
              <a:xfrm>
                <a:off x="2331105" y="5560423"/>
                <a:ext cx="83140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0449B8C-E3CD-E154-2CF8-3355DDFD7276}"/>
                  </a:ext>
                </a:extLst>
              </p:cNvPr>
              <p:cNvSpPr/>
              <p:nvPr/>
            </p:nvSpPr>
            <p:spPr>
              <a:xfrm>
                <a:off x="2449216" y="5560423"/>
                <a:ext cx="83140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64C5854F-8679-FD66-3B7F-4C0039F31F8F}"/>
                  </a:ext>
                </a:extLst>
              </p:cNvPr>
              <p:cNvSpPr/>
              <p:nvPr/>
            </p:nvSpPr>
            <p:spPr>
              <a:xfrm>
                <a:off x="2166938" y="5560423"/>
                <a:ext cx="129196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FCDF98-5D16-43C5-170C-000D2B3B52F3}"/>
                </a:ext>
              </a:extLst>
            </p:cNvPr>
            <p:cNvSpPr txBox="1"/>
            <p:nvPr/>
          </p:nvSpPr>
          <p:spPr>
            <a:xfrm>
              <a:off x="1663857" y="3885626"/>
              <a:ext cx="1417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Franklin Gothic Heavy" panose="020B0903020102020204" pitchFamily="34" charset="0"/>
                  <a:cs typeface="Aharoni" panose="020B0604020202020204" pitchFamily="2" charset="-79"/>
                </a:rPr>
                <a:t>Protect</a:t>
              </a:r>
              <a:endParaRPr lang="en-PH" sz="1600" dirty="0">
                <a:latin typeface="Franklin Gothic Heavy" panose="020B0903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C84D9D-F967-9100-08D8-17E675B708CD}"/>
                </a:ext>
              </a:extLst>
            </p:cNvPr>
            <p:cNvSpPr txBox="1"/>
            <p:nvPr/>
          </p:nvSpPr>
          <p:spPr>
            <a:xfrm>
              <a:off x="1663856" y="4289131"/>
              <a:ext cx="141763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Bahnschrift Light" panose="020B0502040204020203" pitchFamily="34" charset="0"/>
                  <a:cs typeface="Aharoni" panose="020B0604020202020204" pitchFamily="2" charset="-79"/>
                </a:rPr>
                <a:t>Bring awareness to your screen</a:t>
              </a:r>
              <a:endParaRPr lang="en-PH" sz="800" dirty="0">
                <a:latin typeface="Bahnschrift Light" panose="020B0502040204020203" pitchFamily="34" charset="0"/>
                <a:cs typeface="Aharoni" panose="020B0604020202020204" pitchFamily="2" charset="-79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21A7F3-49AE-3D2D-6E82-E3B02696CC25}"/>
              </a:ext>
            </a:extLst>
          </p:cNvPr>
          <p:cNvGrpSpPr/>
          <p:nvPr/>
        </p:nvGrpSpPr>
        <p:grpSpPr>
          <a:xfrm>
            <a:off x="4376734" y="294100"/>
            <a:ext cx="2798445" cy="5830094"/>
            <a:chOff x="4376734" y="294100"/>
            <a:chExt cx="2798445" cy="58300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CB7BD9-3F12-A4BD-A559-D62A907380DD}"/>
                </a:ext>
              </a:extLst>
            </p:cNvPr>
            <p:cNvGrpSpPr/>
            <p:nvPr/>
          </p:nvGrpSpPr>
          <p:grpSpPr>
            <a:xfrm>
              <a:off x="4376734" y="294100"/>
              <a:ext cx="2798445" cy="5830094"/>
              <a:chOff x="4376734" y="294100"/>
              <a:chExt cx="2798445" cy="583009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4E722DA-A679-DECB-4C18-FA8042B92A35}"/>
                  </a:ext>
                </a:extLst>
              </p:cNvPr>
              <p:cNvSpPr/>
              <p:nvPr/>
            </p:nvSpPr>
            <p:spPr>
              <a:xfrm>
                <a:off x="4376734" y="294100"/>
                <a:ext cx="2798445" cy="5830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14428CA-9875-C656-D6B1-F2C5563537F4}"/>
                  </a:ext>
                </a:extLst>
              </p:cNvPr>
              <p:cNvSpPr/>
              <p:nvPr/>
            </p:nvSpPr>
            <p:spPr>
              <a:xfrm>
                <a:off x="4500560" y="419100"/>
                <a:ext cx="2562225" cy="5600700"/>
              </a:xfrm>
              <a:prstGeom prst="roundRect">
                <a:avLst>
                  <a:gd name="adj" fmla="val 8340"/>
                </a:avLst>
              </a:prstGeom>
              <a:gradFill flip="none" rotWithShape="1">
                <a:gsLst>
                  <a:gs pos="0">
                    <a:srgbClr val="8F68F2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76582DF-E36F-3A87-8080-B92A89782967}"/>
                  </a:ext>
                </a:extLst>
              </p:cNvPr>
              <p:cNvSpPr/>
              <p:nvPr/>
            </p:nvSpPr>
            <p:spPr>
              <a:xfrm>
                <a:off x="5105395" y="3505910"/>
                <a:ext cx="1341120" cy="167640"/>
              </a:xfrm>
              <a:prstGeom prst="ellipse">
                <a:avLst/>
              </a:prstGeom>
              <a:solidFill>
                <a:srgbClr val="DCD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22" name="Picture 21" descr="A picture containing clothing, person, footwear, suit&#10;&#10;Description automatically generated">
                <a:extLst>
                  <a:ext uri="{FF2B5EF4-FFF2-40B4-BE49-F238E27FC236}">
                    <a16:creationId xmlns:a16="http://schemas.microsoft.com/office/drawing/2014/main" id="{DAF4EFC5-97A7-482C-713F-6F6CFCD05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2485" y="1216978"/>
                <a:ext cx="1706940" cy="2135112"/>
              </a:xfrm>
              <a:prstGeom prst="rect">
                <a:avLst/>
              </a:prstGeom>
            </p:spPr>
          </p:pic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ED924D1-8E04-4953-4647-2120264F1440}"/>
                  </a:ext>
                </a:extLst>
              </p:cNvPr>
              <p:cNvSpPr/>
              <p:nvPr/>
            </p:nvSpPr>
            <p:spPr>
              <a:xfrm>
                <a:off x="5888812" y="5557882"/>
                <a:ext cx="83140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328779B-BF63-4BD2-382C-1761B2F12DE1}"/>
                  </a:ext>
                </a:extLst>
              </p:cNvPr>
              <p:cNvSpPr/>
              <p:nvPr/>
            </p:nvSpPr>
            <p:spPr>
              <a:xfrm>
                <a:off x="5593266" y="5559175"/>
                <a:ext cx="83140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87C572B-974C-786C-ED2B-D93F821F5065}"/>
                  </a:ext>
                </a:extLst>
              </p:cNvPr>
              <p:cNvSpPr/>
              <p:nvPr/>
            </p:nvSpPr>
            <p:spPr>
              <a:xfrm>
                <a:off x="5716759" y="5560423"/>
                <a:ext cx="129196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B594B-B151-B42B-651E-B91FE805A60B}"/>
                </a:ext>
              </a:extLst>
            </p:cNvPr>
            <p:cNvSpPr txBox="1"/>
            <p:nvPr/>
          </p:nvSpPr>
          <p:spPr>
            <a:xfrm>
              <a:off x="5007941" y="3885052"/>
              <a:ext cx="1417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Franklin Gothic Heavy" panose="020B0903020102020204" pitchFamily="34" charset="0"/>
                  <a:cs typeface="Aharoni" panose="020B0604020202020204" pitchFamily="2" charset="-79"/>
                </a:rPr>
                <a:t>Relax</a:t>
              </a:r>
              <a:endParaRPr lang="en-PH" sz="1600" dirty="0">
                <a:latin typeface="Franklin Gothic Heavy" panose="020B0903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485006-D96E-5A5E-2DDF-34DE3E01659A}"/>
                </a:ext>
              </a:extLst>
            </p:cNvPr>
            <p:cNvSpPr txBox="1"/>
            <p:nvPr/>
          </p:nvSpPr>
          <p:spPr>
            <a:xfrm>
              <a:off x="5036970" y="4289131"/>
              <a:ext cx="141763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Bahnschrift Light" panose="020B0502040204020203" pitchFamily="34" charset="0"/>
                  <a:cs typeface="Aharoni" panose="020B0604020202020204" pitchFamily="2" charset="-79"/>
                </a:rPr>
                <a:t>Self Care through meditation</a:t>
              </a:r>
              <a:endParaRPr lang="en-PH" sz="800" dirty="0">
                <a:latin typeface="Bahnschrift Light" panose="020B0502040204020203" pitchFamily="34" charset="0"/>
                <a:cs typeface="Aharoni" panose="020B0604020202020204" pitchFamily="2" charset="-79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6C3914-F3A2-E0FA-FCE4-D3B1EC386780}"/>
              </a:ext>
            </a:extLst>
          </p:cNvPr>
          <p:cNvGrpSpPr/>
          <p:nvPr/>
        </p:nvGrpSpPr>
        <p:grpSpPr>
          <a:xfrm>
            <a:off x="7619995" y="294100"/>
            <a:ext cx="2798445" cy="5830094"/>
            <a:chOff x="7619995" y="294100"/>
            <a:chExt cx="2798445" cy="583009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DBA92BE-EBE8-D7A8-E145-841A849001CC}"/>
                </a:ext>
              </a:extLst>
            </p:cNvPr>
            <p:cNvGrpSpPr/>
            <p:nvPr/>
          </p:nvGrpSpPr>
          <p:grpSpPr>
            <a:xfrm>
              <a:off x="7619995" y="294100"/>
              <a:ext cx="2798445" cy="5830094"/>
              <a:chOff x="7619995" y="294100"/>
              <a:chExt cx="2798445" cy="583009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C05A07A-B96F-71A8-3F02-FDA69983160D}"/>
                  </a:ext>
                </a:extLst>
              </p:cNvPr>
              <p:cNvSpPr/>
              <p:nvPr/>
            </p:nvSpPr>
            <p:spPr>
              <a:xfrm>
                <a:off x="7619995" y="294100"/>
                <a:ext cx="2798445" cy="58300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13952BD-9473-DDA2-A07B-A473B6D33A66}"/>
                  </a:ext>
                </a:extLst>
              </p:cNvPr>
              <p:cNvSpPr/>
              <p:nvPr/>
            </p:nvSpPr>
            <p:spPr>
              <a:xfrm>
                <a:off x="7738106" y="419100"/>
                <a:ext cx="2562225" cy="5600700"/>
              </a:xfrm>
              <a:prstGeom prst="roundRect">
                <a:avLst>
                  <a:gd name="adj" fmla="val 8340"/>
                </a:avLst>
              </a:prstGeom>
              <a:gradFill flip="none" rotWithShape="1">
                <a:gsLst>
                  <a:gs pos="0">
                    <a:srgbClr val="7CDFEC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69310AF-B028-1EEC-7605-38D47572C867}"/>
                  </a:ext>
                </a:extLst>
              </p:cNvPr>
              <p:cNvSpPr/>
              <p:nvPr/>
            </p:nvSpPr>
            <p:spPr>
              <a:xfrm>
                <a:off x="8396281" y="3505910"/>
                <a:ext cx="1341120" cy="167640"/>
              </a:xfrm>
              <a:prstGeom prst="ellipse">
                <a:avLst/>
              </a:prstGeom>
              <a:solidFill>
                <a:srgbClr val="D1F4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pic>
            <p:nvPicPr>
              <p:cNvPr id="24" name="Picture 23" descr="A picture containing design&#10;&#10;Description automatically generated with low confidence">
                <a:extLst>
                  <a:ext uri="{FF2B5EF4-FFF2-40B4-BE49-F238E27FC236}">
                    <a16:creationId xmlns:a16="http://schemas.microsoft.com/office/drawing/2014/main" id="{FC7702E0-FCFD-0693-533B-428DEC9B5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2413" y="1216978"/>
                <a:ext cx="1988856" cy="2002706"/>
              </a:xfrm>
              <a:prstGeom prst="rect">
                <a:avLst/>
              </a:prstGeom>
            </p:spPr>
          </p:pic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8D43ABC-FE0D-1F4B-F865-7EEC953D6D42}"/>
                  </a:ext>
                </a:extLst>
              </p:cNvPr>
              <p:cNvSpPr/>
              <p:nvPr/>
            </p:nvSpPr>
            <p:spPr>
              <a:xfrm>
                <a:off x="8851113" y="5554752"/>
                <a:ext cx="83140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29F98F3-EF2F-CCE8-5EDC-17B9B0C3E70E}"/>
                  </a:ext>
                </a:extLst>
              </p:cNvPr>
              <p:cNvSpPr/>
              <p:nvPr/>
            </p:nvSpPr>
            <p:spPr>
              <a:xfrm>
                <a:off x="8976604" y="5554752"/>
                <a:ext cx="83140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72150A6-E30A-F610-109C-FB773A3F8E71}"/>
                  </a:ext>
                </a:extLst>
              </p:cNvPr>
              <p:cNvSpPr/>
              <p:nvPr/>
            </p:nvSpPr>
            <p:spPr>
              <a:xfrm>
                <a:off x="9102095" y="5554752"/>
                <a:ext cx="129196" cy="831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E726C09-1F4B-8846-E091-9359844AFE2E}"/>
                </a:ext>
              </a:extLst>
            </p:cNvPr>
            <p:cNvSpPr txBox="1"/>
            <p:nvPr/>
          </p:nvSpPr>
          <p:spPr>
            <a:xfrm>
              <a:off x="8309356" y="3885052"/>
              <a:ext cx="1417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Franklin Gothic Heavy" panose="020B0903020102020204" pitchFamily="34" charset="0"/>
                  <a:cs typeface="Aharoni" panose="020B0604020202020204" pitchFamily="2" charset="-79"/>
                </a:rPr>
                <a:t>Monitor</a:t>
              </a:r>
              <a:endParaRPr lang="en-PH" sz="1600" dirty="0">
                <a:latin typeface="Franklin Gothic Heavy" panose="020B0903020102020204" pitchFamily="34" charset="0"/>
                <a:cs typeface="Aharoni" panose="020B0604020202020204" pitchFamily="2" charset="-79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F3222D-D434-AE48-515E-879ADA884988}"/>
                </a:ext>
              </a:extLst>
            </p:cNvPr>
            <p:cNvSpPr txBox="1"/>
            <p:nvPr/>
          </p:nvSpPr>
          <p:spPr>
            <a:xfrm>
              <a:off x="8305551" y="4289131"/>
              <a:ext cx="141763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Bahnschrift Light" panose="020B0502040204020203" pitchFamily="34" charset="0"/>
                  <a:cs typeface="Aharoni" panose="020B0604020202020204" pitchFamily="2" charset="-79"/>
                </a:rPr>
                <a:t>Track distractions and stay focus</a:t>
              </a:r>
              <a:endParaRPr lang="en-PH" sz="800" dirty="0">
                <a:latin typeface="Bahnschrift Light" panose="020B0502040204020203" pitchFamily="34" charset="0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57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>
            <a:extLst>
              <a:ext uri="{FF2B5EF4-FFF2-40B4-BE49-F238E27FC236}">
                <a16:creationId xmlns:a16="http://schemas.microsoft.com/office/drawing/2014/main" id="{A1CC07C0-541A-B8EB-B699-C83D418E0989}"/>
              </a:ext>
            </a:extLst>
          </p:cNvPr>
          <p:cNvSpPr/>
          <p:nvPr/>
        </p:nvSpPr>
        <p:spPr>
          <a:xfrm>
            <a:off x="0" y="-19808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221EEE-A9A4-0418-7D2D-95042D381318}"/>
              </a:ext>
            </a:extLst>
          </p:cNvPr>
          <p:cNvSpPr/>
          <p:nvPr/>
        </p:nvSpPr>
        <p:spPr>
          <a:xfrm>
            <a:off x="177384" y="307109"/>
            <a:ext cx="2678546" cy="5735782"/>
          </a:xfrm>
          <a:prstGeom prst="roundRect">
            <a:avLst>
              <a:gd name="adj" fmla="val 8844"/>
            </a:avLst>
          </a:prstGeom>
          <a:gradFill flip="none" rotWithShape="1">
            <a:gsLst>
              <a:gs pos="100000">
                <a:srgbClr val="28287A"/>
              </a:gs>
              <a:gs pos="46000">
                <a:srgbClr val="19184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01A4D3-8B2E-E9F4-9E7D-D56E5656C165}"/>
              </a:ext>
            </a:extLst>
          </p:cNvPr>
          <p:cNvGrpSpPr/>
          <p:nvPr/>
        </p:nvGrpSpPr>
        <p:grpSpPr>
          <a:xfrm>
            <a:off x="310915" y="2290010"/>
            <a:ext cx="2279812" cy="636563"/>
            <a:chOff x="4934511" y="3240871"/>
            <a:chExt cx="2279812" cy="6365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E98287-5058-DA02-1159-48EE0FA3047C}"/>
                </a:ext>
              </a:extLst>
            </p:cNvPr>
            <p:cNvSpPr txBox="1"/>
            <p:nvPr/>
          </p:nvSpPr>
          <p:spPr>
            <a:xfrm>
              <a:off x="4934511" y="3240871"/>
              <a:ext cx="13126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Record for the last 6 days</a:t>
              </a:r>
              <a:endParaRPr lang="en-PH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F8879-07C5-A1DE-A9C7-69EDA3534E9D}"/>
                </a:ext>
              </a:extLst>
            </p:cNvPr>
            <p:cNvSpPr txBox="1"/>
            <p:nvPr/>
          </p:nvSpPr>
          <p:spPr>
            <a:xfrm>
              <a:off x="5940176" y="366199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603074-E694-2EA0-C861-B3B8F632CD70}"/>
                </a:ext>
              </a:extLst>
            </p:cNvPr>
            <p:cNvSpPr txBox="1"/>
            <p:nvPr/>
          </p:nvSpPr>
          <p:spPr>
            <a:xfrm>
              <a:off x="6641160" y="3658860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7671BA-CC41-F2B7-DCAA-687B51E82D73}"/>
                </a:ext>
              </a:extLst>
            </p:cNvPr>
            <p:cNvSpPr txBox="1"/>
            <p:nvPr/>
          </p:nvSpPr>
          <p:spPr>
            <a:xfrm>
              <a:off x="5732109" y="3483049"/>
              <a:ext cx="756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Wake Count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B88390-F641-0D04-CB69-62E55B94869A}"/>
                </a:ext>
              </a:extLst>
            </p:cNvPr>
            <p:cNvSpPr txBox="1"/>
            <p:nvPr/>
          </p:nvSpPr>
          <p:spPr>
            <a:xfrm>
              <a:off x="6349367" y="3483049"/>
              <a:ext cx="864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A8A5DB"/>
                  </a:solidFill>
                </a:rPr>
                <a:t>Screen Time</a:t>
              </a:r>
              <a:endParaRPr lang="en-PH" sz="800" dirty="0">
                <a:solidFill>
                  <a:srgbClr val="A8A5DB"/>
                </a:solidFill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AE3685-FE2F-785C-8AFD-94285E96AE9A}"/>
              </a:ext>
            </a:extLst>
          </p:cNvPr>
          <p:cNvSpPr/>
          <p:nvPr/>
        </p:nvSpPr>
        <p:spPr>
          <a:xfrm>
            <a:off x="384370" y="3033579"/>
            <a:ext cx="2264574" cy="535126"/>
          </a:xfrm>
          <a:prstGeom prst="roundRect">
            <a:avLst>
              <a:gd name="adj" fmla="val 19758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E9C0AE-0B3C-4F0C-66C9-0779081C816D}"/>
              </a:ext>
            </a:extLst>
          </p:cNvPr>
          <p:cNvSpPr txBox="1"/>
          <p:nvPr/>
        </p:nvSpPr>
        <p:spPr>
          <a:xfrm>
            <a:off x="383519" y="3031978"/>
            <a:ext cx="651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Yesterday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5B0305-809A-01F4-069A-53C41FB9724B}"/>
              </a:ext>
            </a:extLst>
          </p:cNvPr>
          <p:cNvSpPr/>
          <p:nvPr/>
        </p:nvSpPr>
        <p:spPr>
          <a:xfrm>
            <a:off x="384370" y="3620824"/>
            <a:ext cx="2264574" cy="535126"/>
          </a:xfrm>
          <a:prstGeom prst="roundRect">
            <a:avLst>
              <a:gd name="adj" fmla="val 22131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670EFF-EED9-A220-5BB3-C544C47B33A1}"/>
              </a:ext>
            </a:extLst>
          </p:cNvPr>
          <p:cNvSpPr txBox="1"/>
          <p:nvPr/>
        </p:nvSpPr>
        <p:spPr>
          <a:xfrm>
            <a:off x="387728" y="3619736"/>
            <a:ext cx="812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Placeholder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375B1E-0606-7305-920E-3DE8398D9425}"/>
              </a:ext>
            </a:extLst>
          </p:cNvPr>
          <p:cNvSpPr/>
          <p:nvPr/>
        </p:nvSpPr>
        <p:spPr>
          <a:xfrm>
            <a:off x="384370" y="4204319"/>
            <a:ext cx="2264574" cy="535126"/>
          </a:xfrm>
          <a:prstGeom prst="roundRect">
            <a:avLst>
              <a:gd name="adj" fmla="val 23317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1EE19F-268F-BBA3-6D09-1BC65C04C4EB}"/>
              </a:ext>
            </a:extLst>
          </p:cNvPr>
          <p:cNvSpPr txBox="1"/>
          <p:nvPr/>
        </p:nvSpPr>
        <p:spPr>
          <a:xfrm>
            <a:off x="387728" y="4203584"/>
            <a:ext cx="812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Placeholder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87AB11-44CB-C7D4-D021-8F75229531ED}"/>
              </a:ext>
            </a:extLst>
          </p:cNvPr>
          <p:cNvSpPr/>
          <p:nvPr/>
        </p:nvSpPr>
        <p:spPr>
          <a:xfrm>
            <a:off x="384370" y="4787814"/>
            <a:ext cx="2264574" cy="535126"/>
          </a:xfrm>
          <a:prstGeom prst="roundRect">
            <a:avLst>
              <a:gd name="adj" fmla="val 23911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3B7AEA-6158-07B4-B2D4-0EE15717B95C}"/>
              </a:ext>
            </a:extLst>
          </p:cNvPr>
          <p:cNvSpPr txBox="1"/>
          <p:nvPr/>
        </p:nvSpPr>
        <p:spPr>
          <a:xfrm>
            <a:off x="387728" y="4788108"/>
            <a:ext cx="812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Placeholder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5B26F3-6D42-31A2-D021-F47637655B27}"/>
              </a:ext>
            </a:extLst>
          </p:cNvPr>
          <p:cNvSpPr/>
          <p:nvPr/>
        </p:nvSpPr>
        <p:spPr>
          <a:xfrm>
            <a:off x="384370" y="5371309"/>
            <a:ext cx="2264574" cy="535126"/>
          </a:xfrm>
          <a:prstGeom prst="roundRect">
            <a:avLst>
              <a:gd name="adj" fmla="val 23317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766D57-DF78-78EF-DD8C-30B74060748A}"/>
              </a:ext>
            </a:extLst>
          </p:cNvPr>
          <p:cNvSpPr txBox="1"/>
          <p:nvPr/>
        </p:nvSpPr>
        <p:spPr>
          <a:xfrm>
            <a:off x="387728" y="5371956"/>
            <a:ext cx="812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Placeholder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BF7E749-D119-9AF8-24A8-2CD142BCF3E0}"/>
              </a:ext>
            </a:extLst>
          </p:cNvPr>
          <p:cNvSpPr/>
          <p:nvPr/>
        </p:nvSpPr>
        <p:spPr>
          <a:xfrm>
            <a:off x="383519" y="5954804"/>
            <a:ext cx="2264574" cy="535126"/>
          </a:xfrm>
          <a:prstGeom prst="roundRect">
            <a:avLst>
              <a:gd name="adj" fmla="val 22724"/>
            </a:avLst>
          </a:prstGeom>
          <a:solidFill>
            <a:srgbClr val="423E9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7D0D8D-D8D8-5CB6-A177-8DA31371EBC5}"/>
              </a:ext>
            </a:extLst>
          </p:cNvPr>
          <p:cNvSpPr txBox="1"/>
          <p:nvPr/>
        </p:nvSpPr>
        <p:spPr>
          <a:xfrm>
            <a:off x="387728" y="5955707"/>
            <a:ext cx="8124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Placeholder</a:t>
            </a:r>
            <a:endParaRPr lang="en-PH" sz="900" b="1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19EBDE-CC4A-1313-5AFA-4D4DAF0F22E5}"/>
              </a:ext>
            </a:extLst>
          </p:cNvPr>
          <p:cNvGrpSpPr/>
          <p:nvPr/>
        </p:nvGrpSpPr>
        <p:grpSpPr>
          <a:xfrm>
            <a:off x="2450366" y="601478"/>
            <a:ext cx="244643" cy="244643"/>
            <a:chOff x="4906404" y="685704"/>
            <a:chExt cx="244643" cy="24464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BFBD2C0-3198-C1AB-742E-82E80AE8F0AE}"/>
                </a:ext>
              </a:extLst>
            </p:cNvPr>
            <p:cNvSpPr/>
            <p:nvPr/>
          </p:nvSpPr>
          <p:spPr>
            <a:xfrm>
              <a:off x="4906404" y="685704"/>
              <a:ext cx="244643" cy="244643"/>
            </a:xfrm>
            <a:prstGeom prst="ellipse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39" name="Graphic 38" descr="Caret Down with solid fill">
              <a:extLst>
                <a:ext uri="{FF2B5EF4-FFF2-40B4-BE49-F238E27FC236}">
                  <a16:creationId xmlns:a16="http://schemas.microsoft.com/office/drawing/2014/main" id="{9C5E2B05-F578-3B47-40DA-9F2BA9F46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918453" y="708517"/>
              <a:ext cx="207492" cy="20749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9E371B-B708-EF0E-C1D0-970DEEFBF25D}"/>
              </a:ext>
            </a:extLst>
          </p:cNvPr>
          <p:cNvGrpSpPr/>
          <p:nvPr/>
        </p:nvGrpSpPr>
        <p:grpSpPr>
          <a:xfrm>
            <a:off x="415581" y="829218"/>
            <a:ext cx="2034785" cy="519116"/>
            <a:chOff x="4987581" y="1192762"/>
            <a:chExt cx="2034785" cy="5191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B04FFC-8151-51C1-D322-79848708AFB2}"/>
                </a:ext>
              </a:extLst>
            </p:cNvPr>
            <p:cNvSpPr/>
            <p:nvPr/>
          </p:nvSpPr>
          <p:spPr>
            <a:xfrm>
              <a:off x="4987581" y="1192762"/>
              <a:ext cx="519116" cy="519116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D49977-865E-78DE-0B05-78F0274AB046}"/>
                </a:ext>
              </a:extLst>
            </p:cNvPr>
            <p:cNvGrpSpPr/>
            <p:nvPr/>
          </p:nvGrpSpPr>
          <p:grpSpPr>
            <a:xfrm>
              <a:off x="5537501" y="1255278"/>
              <a:ext cx="1484865" cy="408350"/>
              <a:chOff x="5596942" y="1213945"/>
              <a:chExt cx="1484865" cy="40835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457E98-AF2C-F872-CF7C-2F3AB9D5A3B5}"/>
                  </a:ext>
                </a:extLst>
              </p:cNvPr>
              <p:cNvSpPr txBox="1"/>
              <p:nvPr/>
            </p:nvSpPr>
            <p:spPr>
              <a:xfrm>
                <a:off x="5596942" y="1213945"/>
                <a:ext cx="148486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Name Placeholder</a:t>
                </a:r>
                <a:endParaRPr lang="en-PH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2E6862B-AE04-CACD-28DA-2FA078707B46}"/>
                  </a:ext>
                </a:extLst>
              </p:cNvPr>
              <p:cNvSpPr txBox="1"/>
              <p:nvPr/>
            </p:nvSpPr>
            <p:spPr>
              <a:xfrm>
                <a:off x="5596942" y="1406851"/>
                <a:ext cx="145936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Date and Time Placeholder</a:t>
                </a:r>
                <a:endParaRPr lang="en-PH" sz="8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06E366F4-2245-8600-F074-E952D25CCADC}"/>
              </a:ext>
            </a:extLst>
          </p:cNvPr>
          <p:cNvSpPr/>
          <p:nvPr/>
        </p:nvSpPr>
        <p:spPr>
          <a:xfrm>
            <a:off x="515365" y="3268450"/>
            <a:ext cx="138361" cy="13836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0DDDA6F-CB0C-D089-EBA1-F344C5FDA36D}"/>
              </a:ext>
            </a:extLst>
          </p:cNvPr>
          <p:cNvSpPr/>
          <p:nvPr/>
        </p:nvSpPr>
        <p:spPr>
          <a:xfrm>
            <a:off x="515364" y="3860308"/>
            <a:ext cx="138361" cy="13836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A18614-ED01-6EEC-C5E4-EAC79CED224A}"/>
              </a:ext>
            </a:extLst>
          </p:cNvPr>
          <p:cNvSpPr/>
          <p:nvPr/>
        </p:nvSpPr>
        <p:spPr>
          <a:xfrm>
            <a:off x="508475" y="4440056"/>
            <a:ext cx="138361" cy="13836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75DD467-97AB-0CC5-05B5-211C3C0231B7}"/>
              </a:ext>
            </a:extLst>
          </p:cNvPr>
          <p:cNvSpPr/>
          <p:nvPr/>
        </p:nvSpPr>
        <p:spPr>
          <a:xfrm>
            <a:off x="507936" y="5041790"/>
            <a:ext cx="138361" cy="138361"/>
          </a:xfrm>
          <a:prstGeom prst="ellipse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3E0740-5232-A882-6459-53CB6D7D8B41}"/>
              </a:ext>
            </a:extLst>
          </p:cNvPr>
          <p:cNvSpPr/>
          <p:nvPr/>
        </p:nvSpPr>
        <p:spPr>
          <a:xfrm>
            <a:off x="501047" y="5621538"/>
            <a:ext cx="138361" cy="138361"/>
          </a:xfrm>
          <a:prstGeom prst="ellipse">
            <a:avLst/>
          </a:prstGeom>
          <a:solidFill>
            <a:srgbClr val="38D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58D115-64AB-04F7-F087-DB9740EBB5BA}"/>
              </a:ext>
            </a:extLst>
          </p:cNvPr>
          <p:cNvSpPr txBox="1"/>
          <p:nvPr/>
        </p:nvSpPr>
        <p:spPr>
          <a:xfrm>
            <a:off x="1323731" y="381500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F94782-E213-00B5-1041-2DAA0A1E62D6}"/>
              </a:ext>
            </a:extLst>
          </p:cNvPr>
          <p:cNvSpPr txBox="1"/>
          <p:nvPr/>
        </p:nvSpPr>
        <p:spPr>
          <a:xfrm>
            <a:off x="2027890" y="3811874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40A076-4FFB-8781-A513-8CC2D0D96505}"/>
              </a:ext>
            </a:extLst>
          </p:cNvPr>
          <p:cNvSpPr txBox="1"/>
          <p:nvPr/>
        </p:nvSpPr>
        <p:spPr>
          <a:xfrm>
            <a:off x="1323731" y="322289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28F569-3340-6FAA-95E2-39B13F1E39F0}"/>
              </a:ext>
            </a:extLst>
          </p:cNvPr>
          <p:cNvSpPr txBox="1"/>
          <p:nvPr/>
        </p:nvSpPr>
        <p:spPr>
          <a:xfrm>
            <a:off x="2027890" y="32197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06DD84-B0BA-7526-5F65-1B787B44F8CA}"/>
              </a:ext>
            </a:extLst>
          </p:cNvPr>
          <p:cNvSpPr txBox="1"/>
          <p:nvPr/>
        </p:nvSpPr>
        <p:spPr>
          <a:xfrm>
            <a:off x="1323731" y="500324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0A02F0-BB03-B172-6FAE-9E094F550165}"/>
              </a:ext>
            </a:extLst>
          </p:cNvPr>
          <p:cNvSpPr txBox="1"/>
          <p:nvPr/>
        </p:nvSpPr>
        <p:spPr>
          <a:xfrm>
            <a:off x="2027890" y="5000118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06FB3F7-BBD2-7669-93E9-3E0A7FACD55B}"/>
              </a:ext>
            </a:extLst>
          </p:cNvPr>
          <p:cNvSpPr txBox="1"/>
          <p:nvPr/>
        </p:nvSpPr>
        <p:spPr>
          <a:xfrm>
            <a:off x="1323731" y="440796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D078C2-592E-1312-C444-66692CDE74BC}"/>
              </a:ext>
            </a:extLst>
          </p:cNvPr>
          <p:cNvSpPr txBox="1"/>
          <p:nvPr/>
        </p:nvSpPr>
        <p:spPr>
          <a:xfrm>
            <a:off x="2027890" y="4404833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143938-BEAF-30F9-7C85-C249C5E6ED92}"/>
              </a:ext>
            </a:extLst>
          </p:cNvPr>
          <p:cNvSpPr txBox="1"/>
          <p:nvPr/>
        </p:nvSpPr>
        <p:spPr>
          <a:xfrm>
            <a:off x="1305350" y="558079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367DE6-CC99-F4FD-E40E-CB133C77B9DE}"/>
              </a:ext>
            </a:extLst>
          </p:cNvPr>
          <p:cNvSpPr txBox="1"/>
          <p:nvPr/>
        </p:nvSpPr>
        <p:spPr>
          <a:xfrm>
            <a:off x="2009509" y="5577662"/>
            <a:ext cx="278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5434373B-61B0-230D-1DF7-D7289F6D7D5A}"/>
              </a:ext>
            </a:extLst>
          </p:cNvPr>
          <p:cNvSpPr/>
          <p:nvPr/>
        </p:nvSpPr>
        <p:spPr>
          <a:xfrm>
            <a:off x="384370" y="1584887"/>
            <a:ext cx="2264574" cy="535126"/>
          </a:xfrm>
          <a:prstGeom prst="roundRect">
            <a:avLst>
              <a:gd name="adj" fmla="val 19758"/>
            </a:avLst>
          </a:prstGeom>
          <a:gradFill flip="none" rotWithShape="1">
            <a:gsLst>
              <a:gs pos="0">
                <a:srgbClr val="8646ED"/>
              </a:gs>
              <a:gs pos="85000">
                <a:srgbClr val="5842F0"/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8FACC8-6B92-A835-A66A-0430A2E4F662}"/>
              </a:ext>
            </a:extLst>
          </p:cNvPr>
          <p:cNvSpPr txBox="1"/>
          <p:nvPr/>
        </p:nvSpPr>
        <p:spPr>
          <a:xfrm>
            <a:off x="384995" y="1585565"/>
            <a:ext cx="538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Today</a:t>
            </a:r>
            <a:endParaRPr lang="en-PH" sz="900" b="1" dirty="0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DD0D9BE-A545-D01E-DFAD-C16694492888}"/>
              </a:ext>
            </a:extLst>
          </p:cNvPr>
          <p:cNvSpPr/>
          <p:nvPr/>
        </p:nvSpPr>
        <p:spPr>
          <a:xfrm>
            <a:off x="515365" y="1828770"/>
            <a:ext cx="138361" cy="138361"/>
          </a:xfrm>
          <a:prstGeom prst="ellipse">
            <a:avLst/>
          </a:prstGeom>
          <a:solidFill>
            <a:srgbClr val="38D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A05B0C-1462-F638-8D4C-2DDB65360B85}"/>
              </a:ext>
            </a:extLst>
          </p:cNvPr>
          <p:cNvGrpSpPr/>
          <p:nvPr/>
        </p:nvGrpSpPr>
        <p:grpSpPr>
          <a:xfrm>
            <a:off x="1118329" y="1705646"/>
            <a:ext cx="1552326" cy="369787"/>
            <a:chOff x="5667767" y="3448517"/>
            <a:chExt cx="1552326" cy="36978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6712AD9-7C1B-DE91-42EE-265CF44B1074}"/>
                </a:ext>
              </a:extLst>
            </p:cNvPr>
            <p:cNvGrpSpPr/>
            <p:nvPr/>
          </p:nvGrpSpPr>
          <p:grpSpPr>
            <a:xfrm>
              <a:off x="5667767" y="3601435"/>
              <a:ext cx="1552326" cy="216869"/>
              <a:chOff x="5667767" y="3601435"/>
              <a:chExt cx="1552326" cy="21686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04DF5FC-0620-3C19-041A-52D7B428D03E}"/>
                  </a:ext>
                </a:extLst>
              </p:cNvPr>
              <p:cNvSpPr txBox="1"/>
              <p:nvPr/>
            </p:nvSpPr>
            <p:spPr>
              <a:xfrm>
                <a:off x="5667767" y="3602860"/>
                <a:ext cx="756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A8A5DB"/>
                    </a:solidFill>
                  </a:rPr>
                  <a:t>Wake Count</a:t>
                </a:r>
                <a:endParaRPr lang="en-PH" sz="800" dirty="0">
                  <a:solidFill>
                    <a:srgbClr val="A8A5DB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90E942-2A11-225D-2399-78EF3A36BBEE}"/>
                  </a:ext>
                </a:extLst>
              </p:cNvPr>
              <p:cNvSpPr txBox="1"/>
              <p:nvPr/>
            </p:nvSpPr>
            <p:spPr>
              <a:xfrm>
                <a:off x="6275957" y="3601435"/>
                <a:ext cx="9441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A8A5DB"/>
                    </a:solidFill>
                  </a:rPr>
                  <a:t>Screen-On Time</a:t>
                </a:r>
                <a:endParaRPr lang="en-PH" sz="800" dirty="0">
                  <a:solidFill>
                    <a:srgbClr val="A8A5DB"/>
                  </a:solidFill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CE6318-9015-2972-B8DC-CAA5000F2797}"/>
                </a:ext>
              </a:extLst>
            </p:cNvPr>
            <p:cNvSpPr txBox="1"/>
            <p:nvPr/>
          </p:nvSpPr>
          <p:spPr>
            <a:xfrm>
              <a:off x="5886160" y="3453072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F70A31-25A2-CBE4-AB3B-00E98AD8E44C}"/>
                </a:ext>
              </a:extLst>
            </p:cNvPr>
            <p:cNvSpPr txBox="1"/>
            <p:nvPr/>
          </p:nvSpPr>
          <p:spPr>
            <a:xfrm>
              <a:off x="6578076" y="3448517"/>
              <a:ext cx="2786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0</a:t>
              </a:r>
              <a:endParaRPr lang="en-PH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346BBB-B587-5F4E-5FAB-026F69DDD373}"/>
              </a:ext>
            </a:extLst>
          </p:cNvPr>
          <p:cNvSpPr/>
          <p:nvPr/>
        </p:nvSpPr>
        <p:spPr>
          <a:xfrm>
            <a:off x="3609362" y="720228"/>
            <a:ext cx="3370911" cy="796557"/>
          </a:xfrm>
          <a:prstGeom prst="roundRect">
            <a:avLst>
              <a:gd name="adj" fmla="val 19758"/>
            </a:avLst>
          </a:prstGeom>
          <a:gradFill flip="none" rotWithShape="1">
            <a:gsLst>
              <a:gs pos="0">
                <a:srgbClr val="8646ED"/>
              </a:gs>
              <a:gs pos="85000">
                <a:srgbClr val="5842F0"/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6757CD-5C3A-37D9-F4B1-7965603480AE}"/>
              </a:ext>
            </a:extLst>
          </p:cNvPr>
          <p:cNvGrpSpPr/>
          <p:nvPr/>
        </p:nvGrpSpPr>
        <p:grpSpPr>
          <a:xfrm>
            <a:off x="3609363" y="1653526"/>
            <a:ext cx="3371764" cy="5142912"/>
            <a:chOff x="3609363" y="1653526"/>
            <a:chExt cx="3371764" cy="5142912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2FAEB5F8-79D1-E597-179A-78CDD1A3B435}"/>
                </a:ext>
              </a:extLst>
            </p:cNvPr>
            <p:cNvSpPr/>
            <p:nvPr/>
          </p:nvSpPr>
          <p:spPr>
            <a:xfrm>
              <a:off x="3610216" y="1653526"/>
              <a:ext cx="3370911" cy="796557"/>
            </a:xfrm>
            <a:prstGeom prst="roundRect">
              <a:avLst>
                <a:gd name="adj" fmla="val 19758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7B20785-D372-12AE-0763-2EE47205F34B}"/>
                </a:ext>
              </a:extLst>
            </p:cNvPr>
            <p:cNvSpPr/>
            <p:nvPr/>
          </p:nvSpPr>
          <p:spPr>
            <a:xfrm>
              <a:off x="3609364" y="2527761"/>
              <a:ext cx="3370911" cy="796557"/>
            </a:xfrm>
            <a:prstGeom prst="roundRect">
              <a:avLst>
                <a:gd name="adj" fmla="val 2213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3CF36E85-7AE7-3055-F783-AD4EFEFC3D21}"/>
                </a:ext>
              </a:extLst>
            </p:cNvPr>
            <p:cNvSpPr/>
            <p:nvPr/>
          </p:nvSpPr>
          <p:spPr>
            <a:xfrm>
              <a:off x="3609363" y="3395791"/>
              <a:ext cx="3370911" cy="796557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2540397-A9D5-4AC7-A8E8-37A776A8E792}"/>
                </a:ext>
              </a:extLst>
            </p:cNvPr>
            <p:cNvSpPr/>
            <p:nvPr/>
          </p:nvSpPr>
          <p:spPr>
            <a:xfrm>
              <a:off x="3609363" y="4263821"/>
              <a:ext cx="3370911" cy="796557"/>
            </a:xfrm>
            <a:prstGeom prst="roundRect">
              <a:avLst>
                <a:gd name="adj" fmla="val 23911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5CFEDFC-7662-CC50-D16E-F0CD88513415}"/>
                </a:ext>
              </a:extLst>
            </p:cNvPr>
            <p:cNvSpPr/>
            <p:nvPr/>
          </p:nvSpPr>
          <p:spPr>
            <a:xfrm>
              <a:off x="3609363" y="5131851"/>
              <a:ext cx="3370911" cy="796557"/>
            </a:xfrm>
            <a:prstGeom prst="roundRect">
              <a:avLst>
                <a:gd name="adj" fmla="val 23317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A86184EE-C968-3D46-C7DB-6B8E13532C65}"/>
                </a:ext>
              </a:extLst>
            </p:cNvPr>
            <p:cNvSpPr/>
            <p:nvPr/>
          </p:nvSpPr>
          <p:spPr>
            <a:xfrm>
              <a:off x="3609363" y="5999881"/>
              <a:ext cx="3370911" cy="796557"/>
            </a:xfrm>
            <a:prstGeom prst="roundRect">
              <a:avLst>
                <a:gd name="adj" fmla="val 22724"/>
              </a:avLst>
            </a:prstGeom>
            <a:solidFill>
              <a:srgbClr val="423E98">
                <a:alpha val="6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DEFCDF2-9749-F8F7-3053-C5B3CC314F8C}"/>
              </a:ext>
            </a:extLst>
          </p:cNvPr>
          <p:cNvGrpSpPr/>
          <p:nvPr/>
        </p:nvGrpSpPr>
        <p:grpSpPr>
          <a:xfrm>
            <a:off x="7813390" y="1520795"/>
            <a:ext cx="3371764" cy="5142912"/>
            <a:chOff x="3609363" y="1653526"/>
            <a:chExt cx="3371764" cy="514291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22902E3A-9F02-69E9-5E7A-5C324FC8AF27}"/>
                </a:ext>
              </a:extLst>
            </p:cNvPr>
            <p:cNvSpPr/>
            <p:nvPr/>
          </p:nvSpPr>
          <p:spPr>
            <a:xfrm>
              <a:off x="3610216" y="1653526"/>
              <a:ext cx="3370911" cy="796557"/>
            </a:xfrm>
            <a:prstGeom prst="roundRect">
              <a:avLst>
                <a:gd name="adj" fmla="val 1975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EC355DE-949B-2CB6-5616-321DF599B2C7}"/>
                </a:ext>
              </a:extLst>
            </p:cNvPr>
            <p:cNvSpPr/>
            <p:nvPr/>
          </p:nvSpPr>
          <p:spPr>
            <a:xfrm>
              <a:off x="3609364" y="2527761"/>
              <a:ext cx="3370911" cy="796557"/>
            </a:xfrm>
            <a:prstGeom prst="roundRect">
              <a:avLst>
                <a:gd name="adj" fmla="val 22131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8AA2C0A-17B8-F86B-ACD9-B0F050BD2E56}"/>
                </a:ext>
              </a:extLst>
            </p:cNvPr>
            <p:cNvSpPr/>
            <p:nvPr/>
          </p:nvSpPr>
          <p:spPr>
            <a:xfrm>
              <a:off x="3609363" y="3395791"/>
              <a:ext cx="3370911" cy="796557"/>
            </a:xfrm>
            <a:prstGeom prst="roundRect">
              <a:avLst>
                <a:gd name="adj" fmla="val 2331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2F9AAA4-A9E9-5B46-9C75-001C8BAAA654}"/>
                </a:ext>
              </a:extLst>
            </p:cNvPr>
            <p:cNvSpPr/>
            <p:nvPr/>
          </p:nvSpPr>
          <p:spPr>
            <a:xfrm>
              <a:off x="3609363" y="4263821"/>
              <a:ext cx="3370911" cy="796557"/>
            </a:xfrm>
            <a:prstGeom prst="roundRect">
              <a:avLst>
                <a:gd name="adj" fmla="val 23911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ED03E14-F24D-70C2-A99F-CF3C5B3D84F8}"/>
                </a:ext>
              </a:extLst>
            </p:cNvPr>
            <p:cNvSpPr/>
            <p:nvPr/>
          </p:nvSpPr>
          <p:spPr>
            <a:xfrm>
              <a:off x="3609363" y="5131851"/>
              <a:ext cx="3370911" cy="796557"/>
            </a:xfrm>
            <a:prstGeom prst="roundRect">
              <a:avLst>
                <a:gd name="adj" fmla="val 2331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E42EF0A-A988-0947-B364-09C328E7891F}"/>
                </a:ext>
              </a:extLst>
            </p:cNvPr>
            <p:cNvSpPr/>
            <p:nvPr/>
          </p:nvSpPr>
          <p:spPr>
            <a:xfrm>
              <a:off x="3609363" y="5999881"/>
              <a:ext cx="3370911" cy="796557"/>
            </a:xfrm>
            <a:prstGeom prst="roundRect">
              <a:avLst>
                <a:gd name="adj" fmla="val 2272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265A3B-E109-9967-E30F-E5779A8F121A}"/>
              </a:ext>
            </a:extLst>
          </p:cNvPr>
          <p:cNvGrpSpPr/>
          <p:nvPr/>
        </p:nvGrpSpPr>
        <p:grpSpPr>
          <a:xfrm>
            <a:off x="8780077" y="162586"/>
            <a:ext cx="961557" cy="961557"/>
            <a:chOff x="4906404" y="685704"/>
            <a:chExt cx="244643" cy="2446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3CE8B78-BE0E-CDC0-FDD6-83DE424BFD1C}"/>
                </a:ext>
              </a:extLst>
            </p:cNvPr>
            <p:cNvSpPr/>
            <p:nvPr/>
          </p:nvSpPr>
          <p:spPr>
            <a:xfrm>
              <a:off x="4906404" y="685704"/>
              <a:ext cx="244643" cy="244643"/>
            </a:xfrm>
            <a:prstGeom prst="ellipse">
              <a:avLst/>
            </a:prstGeom>
            <a:solidFill>
              <a:srgbClr val="388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4" name="Graphic 3" descr="Caret Down with solid fill">
              <a:extLst>
                <a:ext uri="{FF2B5EF4-FFF2-40B4-BE49-F238E27FC236}">
                  <a16:creationId xmlns:a16="http://schemas.microsoft.com/office/drawing/2014/main" id="{C361F4C4-E1DD-CD2E-52E6-C08477B3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918453" y="708517"/>
              <a:ext cx="207492" cy="20749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23CF27-C5E6-8302-223F-607D80E784FD}"/>
              </a:ext>
            </a:extLst>
          </p:cNvPr>
          <p:cNvGrpSpPr/>
          <p:nvPr/>
        </p:nvGrpSpPr>
        <p:grpSpPr>
          <a:xfrm>
            <a:off x="4024640" y="1751496"/>
            <a:ext cx="3371765" cy="5418895"/>
            <a:chOff x="7813389" y="1523301"/>
            <a:chExt cx="3371765" cy="541889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B5EB3F-F90A-B186-76AB-6A1F96665B78}"/>
                </a:ext>
              </a:extLst>
            </p:cNvPr>
            <p:cNvSpPr/>
            <p:nvPr/>
          </p:nvSpPr>
          <p:spPr>
            <a:xfrm>
              <a:off x="7814243" y="1523301"/>
              <a:ext cx="3370911" cy="796557"/>
            </a:xfrm>
            <a:prstGeom prst="roundRect">
              <a:avLst>
                <a:gd name="adj" fmla="val 1975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B775C28-EEAE-486A-12FE-04515C613ABF}"/>
                </a:ext>
              </a:extLst>
            </p:cNvPr>
            <p:cNvSpPr/>
            <p:nvPr/>
          </p:nvSpPr>
          <p:spPr>
            <a:xfrm>
              <a:off x="7813390" y="2450865"/>
              <a:ext cx="3370911" cy="796557"/>
            </a:xfrm>
            <a:prstGeom prst="roundRect">
              <a:avLst>
                <a:gd name="adj" fmla="val 2213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5801D1F-70B2-651D-DCDC-6231A2BC22F7}"/>
                </a:ext>
              </a:extLst>
            </p:cNvPr>
            <p:cNvSpPr/>
            <p:nvPr/>
          </p:nvSpPr>
          <p:spPr>
            <a:xfrm>
              <a:off x="7813389" y="3375872"/>
              <a:ext cx="3370911" cy="796557"/>
            </a:xfrm>
            <a:prstGeom prst="roundRect">
              <a:avLst>
                <a:gd name="adj" fmla="val 2331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107DED7-4519-D223-854C-C6B393D1C85A}"/>
                </a:ext>
              </a:extLst>
            </p:cNvPr>
            <p:cNvSpPr/>
            <p:nvPr/>
          </p:nvSpPr>
          <p:spPr>
            <a:xfrm>
              <a:off x="7813389" y="4300879"/>
              <a:ext cx="3370911" cy="796557"/>
            </a:xfrm>
            <a:prstGeom prst="roundRect">
              <a:avLst>
                <a:gd name="adj" fmla="val 2391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B999AAB-5C9E-DE83-B781-461DC7E2E3F8}"/>
                </a:ext>
              </a:extLst>
            </p:cNvPr>
            <p:cNvSpPr/>
            <p:nvPr/>
          </p:nvSpPr>
          <p:spPr>
            <a:xfrm>
              <a:off x="7813389" y="5223259"/>
              <a:ext cx="3370911" cy="796557"/>
            </a:xfrm>
            <a:prstGeom prst="roundRect">
              <a:avLst>
                <a:gd name="adj" fmla="val 23317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67B4E9-38AE-C772-CED8-57A1A2E56B56}"/>
                </a:ext>
              </a:extLst>
            </p:cNvPr>
            <p:cNvSpPr/>
            <p:nvPr/>
          </p:nvSpPr>
          <p:spPr>
            <a:xfrm>
              <a:off x="7813389" y="6145639"/>
              <a:ext cx="3370911" cy="796557"/>
            </a:xfrm>
            <a:prstGeom prst="roundRect">
              <a:avLst>
                <a:gd name="adj" fmla="val 2272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32FB0E-EE76-A61B-1CD0-A98E4D9D3A8E}"/>
              </a:ext>
            </a:extLst>
          </p:cNvPr>
          <p:cNvSpPr/>
          <p:nvPr/>
        </p:nvSpPr>
        <p:spPr>
          <a:xfrm>
            <a:off x="4500933" y="456462"/>
            <a:ext cx="3370911" cy="796557"/>
          </a:xfrm>
          <a:prstGeom prst="roundRect">
            <a:avLst>
              <a:gd name="adj" fmla="val 19758"/>
            </a:avLst>
          </a:prstGeom>
          <a:gradFill flip="none" rotWithShape="1">
            <a:gsLst>
              <a:gs pos="0">
                <a:srgbClr val="8646ED"/>
              </a:gs>
              <a:gs pos="85000">
                <a:srgbClr val="5842F0"/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8389B-8D5E-EA24-8FF6-37B3FFD5E72A}"/>
              </a:ext>
            </a:extLst>
          </p:cNvPr>
          <p:cNvGrpSpPr/>
          <p:nvPr/>
        </p:nvGrpSpPr>
        <p:grpSpPr>
          <a:xfrm>
            <a:off x="10169088" y="162586"/>
            <a:ext cx="961557" cy="961557"/>
            <a:chOff x="4906404" y="685704"/>
            <a:chExt cx="244643" cy="2446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F10E68-67B1-95A0-1A34-EB6B7D21436F}"/>
                </a:ext>
              </a:extLst>
            </p:cNvPr>
            <p:cNvSpPr/>
            <p:nvPr/>
          </p:nvSpPr>
          <p:spPr>
            <a:xfrm>
              <a:off x="4906404" y="685704"/>
              <a:ext cx="244643" cy="244643"/>
            </a:xfrm>
            <a:prstGeom prst="ellipse">
              <a:avLst/>
            </a:prstGeom>
            <a:solidFill>
              <a:srgbClr val="F2F2F2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pic>
          <p:nvPicPr>
            <p:cNvPr id="30" name="Graphic 29" descr="Caret Down with solid fill">
              <a:extLst>
                <a:ext uri="{FF2B5EF4-FFF2-40B4-BE49-F238E27FC236}">
                  <a16:creationId xmlns:a16="http://schemas.microsoft.com/office/drawing/2014/main" id="{7836352E-F688-8515-1951-53DCE51C4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4918453" y="708517"/>
              <a:ext cx="207492" cy="207492"/>
            </a:xfrm>
            <a:prstGeom prst="rect">
              <a:avLst/>
            </a:prstGeom>
          </p:spPr>
        </p:pic>
      </p:grpSp>
      <p:pic>
        <p:nvPicPr>
          <p:cNvPr id="61" name="Graphic 60" descr="Record with solid fill">
            <a:extLst>
              <a:ext uri="{FF2B5EF4-FFF2-40B4-BE49-F238E27FC236}">
                <a16:creationId xmlns:a16="http://schemas.microsoft.com/office/drawing/2014/main" id="{894BB494-5085-E27C-96D3-9C16D8589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30645" y="518243"/>
            <a:ext cx="1132793" cy="11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315">
            <a:extLst>
              <a:ext uri="{FF2B5EF4-FFF2-40B4-BE49-F238E27FC236}">
                <a16:creationId xmlns:a16="http://schemas.microsoft.com/office/drawing/2014/main" id="{A1CC07C0-541A-B8EB-B699-C83D418E0989}"/>
              </a:ext>
            </a:extLst>
          </p:cNvPr>
          <p:cNvSpPr/>
          <p:nvPr/>
        </p:nvSpPr>
        <p:spPr>
          <a:xfrm>
            <a:off x="0" y="-57908"/>
            <a:ext cx="12324745" cy="70376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30" name="Picture 29" descr="A picture containing painting, child art, colorfulness, mountain&#10;&#10;Description automatically generated">
            <a:extLst>
              <a:ext uri="{FF2B5EF4-FFF2-40B4-BE49-F238E27FC236}">
                <a16:creationId xmlns:a16="http://schemas.microsoft.com/office/drawing/2014/main" id="{3EEBAEB9-0D8C-EF5D-A895-7F03904FA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4909" y="-203051"/>
            <a:ext cx="3840480" cy="685800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73E3208-1FA2-16FE-8C99-9FE037758F4A}"/>
              </a:ext>
            </a:extLst>
          </p:cNvPr>
          <p:cNvSpPr/>
          <p:nvPr/>
        </p:nvSpPr>
        <p:spPr>
          <a:xfrm>
            <a:off x="-4394909" y="4208405"/>
            <a:ext cx="3370911" cy="796557"/>
          </a:xfrm>
          <a:prstGeom prst="roundRect">
            <a:avLst>
              <a:gd name="adj" fmla="val 19758"/>
            </a:avLst>
          </a:prstGeom>
          <a:gradFill flip="none" rotWithShape="1">
            <a:gsLst>
              <a:gs pos="0">
                <a:srgbClr val="8646ED"/>
              </a:gs>
              <a:gs pos="85000">
                <a:srgbClr val="5842F0"/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52" name="Picture 51" descr="A picture containing painting, child art, colorfulness, mountain&#10;&#10;Description automatically generated">
            <a:extLst>
              <a:ext uri="{FF2B5EF4-FFF2-40B4-BE49-F238E27FC236}">
                <a16:creationId xmlns:a16="http://schemas.microsoft.com/office/drawing/2014/main" id="{475EE0CA-5013-DA20-3320-A2EC7161D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56497" r="6113" b="31888"/>
          <a:stretch>
            <a:fillRect/>
          </a:stretch>
        </p:blipFill>
        <p:spPr>
          <a:xfrm>
            <a:off x="-4394909" y="1623449"/>
            <a:ext cx="3370911" cy="796557"/>
          </a:xfrm>
          <a:custGeom>
            <a:avLst/>
            <a:gdLst>
              <a:gd name="connsiteX0" fmla="*/ 157384 w 3370911"/>
              <a:gd name="connsiteY0" fmla="*/ 0 h 796557"/>
              <a:gd name="connsiteX1" fmla="*/ 3213527 w 3370911"/>
              <a:gd name="connsiteY1" fmla="*/ 0 h 796557"/>
              <a:gd name="connsiteX2" fmla="*/ 3370911 w 3370911"/>
              <a:gd name="connsiteY2" fmla="*/ 157384 h 796557"/>
              <a:gd name="connsiteX3" fmla="*/ 3370911 w 3370911"/>
              <a:gd name="connsiteY3" fmla="*/ 639173 h 796557"/>
              <a:gd name="connsiteX4" fmla="*/ 3213527 w 3370911"/>
              <a:gd name="connsiteY4" fmla="*/ 796557 h 796557"/>
              <a:gd name="connsiteX5" fmla="*/ 157384 w 3370911"/>
              <a:gd name="connsiteY5" fmla="*/ 796557 h 796557"/>
              <a:gd name="connsiteX6" fmla="*/ 0 w 3370911"/>
              <a:gd name="connsiteY6" fmla="*/ 639173 h 796557"/>
              <a:gd name="connsiteX7" fmla="*/ 0 w 3370911"/>
              <a:gd name="connsiteY7" fmla="*/ 157384 h 796557"/>
              <a:gd name="connsiteX8" fmla="*/ 157384 w 3370911"/>
              <a:gd name="connsiteY8" fmla="*/ 0 h 79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0911" h="796557">
                <a:moveTo>
                  <a:pt x="157384" y="0"/>
                </a:moveTo>
                <a:lnTo>
                  <a:pt x="3213527" y="0"/>
                </a:lnTo>
                <a:cubicBezTo>
                  <a:pt x="3300448" y="0"/>
                  <a:pt x="3370911" y="70463"/>
                  <a:pt x="3370911" y="157384"/>
                </a:cubicBezTo>
                <a:lnTo>
                  <a:pt x="3370911" y="639173"/>
                </a:lnTo>
                <a:cubicBezTo>
                  <a:pt x="3370911" y="726094"/>
                  <a:pt x="3300448" y="796557"/>
                  <a:pt x="3213527" y="796557"/>
                </a:cubicBezTo>
                <a:lnTo>
                  <a:pt x="157384" y="796557"/>
                </a:lnTo>
                <a:cubicBezTo>
                  <a:pt x="70463" y="796557"/>
                  <a:pt x="0" y="726094"/>
                  <a:pt x="0" y="639173"/>
                </a:cubicBezTo>
                <a:lnTo>
                  <a:pt x="0" y="157384"/>
                </a:lnTo>
                <a:cubicBezTo>
                  <a:pt x="0" y="70463"/>
                  <a:pt x="70463" y="0"/>
                  <a:pt x="15738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 descr="A picture containing sky, mountain, landscape, outdoor&#10;&#10;Description automatically generated">
            <a:extLst>
              <a:ext uri="{FF2B5EF4-FFF2-40B4-BE49-F238E27FC236}">
                <a16:creationId xmlns:a16="http://schemas.microsoft.com/office/drawing/2014/main" id="{2214799A-0300-FF91-9E6D-5746DF386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857" y="-7361885"/>
            <a:ext cx="3279230" cy="6831729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F011435-1123-A648-9546-A90782FCC1C2}"/>
              </a:ext>
            </a:extLst>
          </p:cNvPr>
          <p:cNvGrpSpPr/>
          <p:nvPr/>
        </p:nvGrpSpPr>
        <p:grpSpPr>
          <a:xfrm>
            <a:off x="-3709804" y="7548529"/>
            <a:ext cx="3279230" cy="5888220"/>
            <a:chOff x="9322730" y="2420006"/>
            <a:chExt cx="3279230" cy="5888220"/>
          </a:xfrm>
        </p:grpSpPr>
        <p:pic>
          <p:nvPicPr>
            <p:cNvPr id="68" name="Picture 67" descr="A picture containing painting, child art, colorfulness, mountain&#10;&#10;Description automatically generated">
              <a:extLst>
                <a:ext uri="{FF2B5EF4-FFF2-40B4-BE49-F238E27FC236}">
                  <a16:creationId xmlns:a16="http://schemas.microsoft.com/office/drawing/2014/main" id="{2007523B-B226-B5C8-D836-98DBA53D6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79"/>
            <a:stretch/>
          </p:blipFill>
          <p:spPr>
            <a:xfrm>
              <a:off x="9322730" y="2806699"/>
              <a:ext cx="3279230" cy="5501527"/>
            </a:xfrm>
            <a:prstGeom prst="rect">
              <a:avLst/>
            </a:prstGeom>
          </p:spPr>
        </p:pic>
        <p:pic>
          <p:nvPicPr>
            <p:cNvPr id="94" name="Picture 93" descr="A picture containing painting, child art, colorfulness, mountain&#10;&#10;Description automatically generated">
              <a:extLst>
                <a:ext uri="{FF2B5EF4-FFF2-40B4-BE49-F238E27FC236}">
                  <a16:creationId xmlns:a16="http://schemas.microsoft.com/office/drawing/2014/main" id="{B62DB774-EE4E-1DF5-5F96-EB1551C80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41" b="66230"/>
            <a:stretch>
              <a:fillRect/>
            </a:stretch>
          </p:blipFill>
          <p:spPr>
            <a:xfrm>
              <a:off x="9322730" y="2420006"/>
              <a:ext cx="3279230" cy="1346200"/>
            </a:xfrm>
            <a:custGeom>
              <a:avLst/>
              <a:gdLst>
                <a:gd name="connsiteX0" fmla="*/ 224371 w 3279230"/>
                <a:gd name="connsiteY0" fmla="*/ 0 h 1346200"/>
                <a:gd name="connsiteX1" fmla="*/ 3054859 w 3279230"/>
                <a:gd name="connsiteY1" fmla="*/ 0 h 1346200"/>
                <a:gd name="connsiteX2" fmla="*/ 3279230 w 3279230"/>
                <a:gd name="connsiteY2" fmla="*/ 224371 h 1346200"/>
                <a:gd name="connsiteX3" fmla="*/ 3279230 w 3279230"/>
                <a:gd name="connsiteY3" fmla="*/ 1346200 h 1346200"/>
                <a:gd name="connsiteX4" fmla="*/ 0 w 3279230"/>
                <a:gd name="connsiteY4" fmla="*/ 1346200 h 1346200"/>
                <a:gd name="connsiteX5" fmla="*/ 0 w 3279230"/>
                <a:gd name="connsiteY5" fmla="*/ 224371 h 1346200"/>
                <a:gd name="connsiteX6" fmla="*/ 224371 w 3279230"/>
                <a:gd name="connsiteY6" fmla="*/ 0 h 13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9230" h="1346200">
                  <a:moveTo>
                    <a:pt x="224371" y="0"/>
                  </a:moveTo>
                  <a:lnTo>
                    <a:pt x="3054859" y="0"/>
                  </a:lnTo>
                  <a:cubicBezTo>
                    <a:pt x="3178776" y="0"/>
                    <a:pt x="3279230" y="100454"/>
                    <a:pt x="3279230" y="224371"/>
                  </a:cubicBezTo>
                  <a:lnTo>
                    <a:pt x="3279230" y="1346200"/>
                  </a:lnTo>
                  <a:lnTo>
                    <a:pt x="0" y="1346200"/>
                  </a:lnTo>
                  <a:lnTo>
                    <a:pt x="0" y="224371"/>
                  </a:lnTo>
                  <a:cubicBezTo>
                    <a:pt x="0" y="100454"/>
                    <a:pt x="100454" y="0"/>
                    <a:pt x="224371" y="0"/>
                  </a:cubicBezTo>
                  <a:close/>
                </a:path>
              </a:pathLst>
            </a:custGeom>
          </p:spPr>
        </p:pic>
      </p:grpSp>
      <p:pic>
        <p:nvPicPr>
          <p:cNvPr id="14" name="Picture 13" descr="A black and white checkered tunnel&#10;&#10;Description automatically generated with low confidence">
            <a:extLst>
              <a:ext uri="{FF2B5EF4-FFF2-40B4-BE49-F238E27FC236}">
                <a16:creationId xmlns:a16="http://schemas.microsoft.com/office/drawing/2014/main" id="{5F62F773-6561-A31D-57E9-4AAEF3EBA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1249" r="1964" b="10616"/>
          <a:stretch>
            <a:fillRect/>
          </a:stretch>
        </p:blipFill>
        <p:spPr>
          <a:xfrm rot="5400000">
            <a:off x="-15371784" y="-637828"/>
            <a:ext cx="14301978" cy="6542914"/>
          </a:xfrm>
          <a:custGeom>
            <a:avLst/>
            <a:gdLst>
              <a:gd name="connsiteX0" fmla="*/ 0 w 9551556"/>
              <a:gd name="connsiteY0" fmla="*/ 4005245 h 4369676"/>
              <a:gd name="connsiteX1" fmla="*/ 0 w 9551556"/>
              <a:gd name="connsiteY1" fmla="*/ 364431 h 4369676"/>
              <a:gd name="connsiteX2" fmla="*/ 364431 w 9551556"/>
              <a:gd name="connsiteY2" fmla="*/ 0 h 4369676"/>
              <a:gd name="connsiteX3" fmla="*/ 9187125 w 9551556"/>
              <a:gd name="connsiteY3" fmla="*/ 0 h 4369676"/>
              <a:gd name="connsiteX4" fmla="*/ 9551556 w 9551556"/>
              <a:gd name="connsiteY4" fmla="*/ 364431 h 4369676"/>
              <a:gd name="connsiteX5" fmla="*/ 9551556 w 9551556"/>
              <a:gd name="connsiteY5" fmla="*/ 4005245 h 4369676"/>
              <a:gd name="connsiteX6" fmla="*/ 9187125 w 9551556"/>
              <a:gd name="connsiteY6" fmla="*/ 4369676 h 4369676"/>
              <a:gd name="connsiteX7" fmla="*/ 364431 w 9551556"/>
              <a:gd name="connsiteY7" fmla="*/ 4369676 h 4369676"/>
              <a:gd name="connsiteX8" fmla="*/ 0 w 9551556"/>
              <a:gd name="connsiteY8" fmla="*/ 4005245 h 436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51556" h="4369676">
                <a:moveTo>
                  <a:pt x="0" y="4005245"/>
                </a:moveTo>
                <a:lnTo>
                  <a:pt x="0" y="364431"/>
                </a:lnTo>
                <a:cubicBezTo>
                  <a:pt x="0" y="163161"/>
                  <a:pt x="163161" y="0"/>
                  <a:pt x="364431" y="0"/>
                </a:cubicBezTo>
                <a:lnTo>
                  <a:pt x="9187125" y="0"/>
                </a:lnTo>
                <a:cubicBezTo>
                  <a:pt x="9388395" y="0"/>
                  <a:pt x="9551556" y="163161"/>
                  <a:pt x="9551556" y="364431"/>
                </a:cubicBezTo>
                <a:lnTo>
                  <a:pt x="9551556" y="4005245"/>
                </a:lnTo>
                <a:cubicBezTo>
                  <a:pt x="9551556" y="4206515"/>
                  <a:pt x="9388395" y="4369676"/>
                  <a:pt x="9187125" y="4369676"/>
                </a:cubicBezTo>
                <a:lnTo>
                  <a:pt x="364431" y="4369676"/>
                </a:lnTo>
                <a:cubicBezTo>
                  <a:pt x="163161" y="4369676"/>
                  <a:pt x="0" y="4206515"/>
                  <a:pt x="0" y="4005245"/>
                </a:cubicBezTo>
                <a:close/>
              </a:path>
            </a:pathLst>
          </a:custGeom>
        </p:spPr>
      </p:pic>
      <p:pic>
        <p:nvPicPr>
          <p:cNvPr id="12" name="Picture 11" descr="A close-up of a pyramid&#10;&#10;Description automatically generated with low confidence">
            <a:extLst>
              <a:ext uri="{FF2B5EF4-FFF2-40B4-BE49-F238E27FC236}">
                <a16:creationId xmlns:a16="http://schemas.microsoft.com/office/drawing/2014/main" id="{A3E3781E-8BD3-E061-C54E-05B521ED8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3453" y="8588276"/>
            <a:ext cx="5877787" cy="36736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1D1B75-680B-6861-F913-0EC34F929133}"/>
              </a:ext>
            </a:extLst>
          </p:cNvPr>
          <p:cNvSpPr/>
          <p:nvPr/>
        </p:nvSpPr>
        <p:spPr>
          <a:xfrm>
            <a:off x="3925340" y="-1739816"/>
            <a:ext cx="4086546" cy="8513636"/>
          </a:xfrm>
          <a:prstGeom prst="rect">
            <a:avLst/>
          </a:prstGeom>
          <a:gradFill flip="none" rotWithShape="1">
            <a:gsLst>
              <a:gs pos="14000">
                <a:srgbClr val="F1A069"/>
              </a:gs>
              <a:gs pos="73000">
                <a:srgbClr val="EBD66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14C324-15E4-1B2F-10FB-EA024E6038F4}"/>
              </a:ext>
            </a:extLst>
          </p:cNvPr>
          <p:cNvGrpSpPr/>
          <p:nvPr/>
        </p:nvGrpSpPr>
        <p:grpSpPr>
          <a:xfrm>
            <a:off x="4731326" y="1055625"/>
            <a:ext cx="3037753" cy="2726128"/>
            <a:chOff x="4731326" y="1055625"/>
            <a:chExt cx="3037753" cy="2726128"/>
          </a:xfrm>
        </p:grpSpPr>
        <p:pic>
          <p:nvPicPr>
            <p:cNvPr id="17" name="Picture 16" descr="A picture containing design&#10;&#10;Description automatically generated with low confidence">
              <a:extLst>
                <a:ext uri="{FF2B5EF4-FFF2-40B4-BE49-F238E27FC236}">
                  <a16:creationId xmlns:a16="http://schemas.microsoft.com/office/drawing/2014/main" id="{6B012607-F273-EC9C-7358-F0F59AA2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1634">
              <a:off x="4731326" y="1390978"/>
              <a:ext cx="2390775" cy="2390775"/>
            </a:xfrm>
            <a:prstGeom prst="rect">
              <a:avLst/>
            </a:prstGeom>
          </p:spPr>
        </p:pic>
        <p:pic>
          <p:nvPicPr>
            <p:cNvPr id="19" name="Picture 18" descr="A yellow musical note on a black background&#10;&#10;Description automatically generated">
              <a:extLst>
                <a:ext uri="{FF2B5EF4-FFF2-40B4-BE49-F238E27FC236}">
                  <a16:creationId xmlns:a16="http://schemas.microsoft.com/office/drawing/2014/main" id="{9B53C6B7-AB12-6D05-479B-2ED9F6EF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2104">
              <a:off x="4787742" y="1055625"/>
              <a:ext cx="900825" cy="900825"/>
            </a:xfrm>
            <a:prstGeom prst="rect">
              <a:avLst/>
            </a:prstGeom>
          </p:spPr>
        </p:pic>
        <p:pic>
          <p:nvPicPr>
            <p:cNvPr id="20" name="Picture 19" descr="A yellow musical note on a black background&#10;&#10;Description automatically generated">
              <a:extLst>
                <a:ext uri="{FF2B5EF4-FFF2-40B4-BE49-F238E27FC236}">
                  <a16:creationId xmlns:a16="http://schemas.microsoft.com/office/drawing/2014/main" id="{21A84F86-5F3D-68D1-F67E-04633F42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2104" flipH="1">
              <a:off x="6944695" y="2554271"/>
              <a:ext cx="824384" cy="90082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01B0AD-87EE-371F-FB18-108025CBEBE0}"/>
              </a:ext>
            </a:extLst>
          </p:cNvPr>
          <p:cNvGrpSpPr/>
          <p:nvPr/>
        </p:nvGrpSpPr>
        <p:grpSpPr>
          <a:xfrm>
            <a:off x="4126917" y="4525744"/>
            <a:ext cx="3683391" cy="914400"/>
            <a:chOff x="4964502" y="5075061"/>
            <a:chExt cx="3683391" cy="9144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F9C2FE-F9B7-E682-15C5-0C450CFFF5F4}"/>
                </a:ext>
              </a:extLst>
            </p:cNvPr>
            <p:cNvSpPr/>
            <p:nvPr/>
          </p:nvSpPr>
          <p:spPr>
            <a:xfrm>
              <a:off x="4964502" y="5075061"/>
              <a:ext cx="3683391" cy="914400"/>
            </a:xfrm>
            <a:prstGeom prst="roundRect">
              <a:avLst>
                <a:gd name="adj" fmla="val 19651"/>
              </a:avLst>
            </a:prstGeom>
            <a:solidFill>
              <a:srgbClr val="F6C3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BCCC699-EB5B-B865-AA61-277CEA74D667}"/>
                </a:ext>
              </a:extLst>
            </p:cNvPr>
            <p:cNvSpPr/>
            <p:nvPr/>
          </p:nvSpPr>
          <p:spPr>
            <a:xfrm>
              <a:off x="5083368" y="5173979"/>
              <a:ext cx="713232" cy="715243"/>
            </a:xfrm>
            <a:prstGeom prst="roundRect">
              <a:avLst>
                <a:gd name="adj" fmla="val 49031"/>
              </a:avLst>
            </a:prstGeom>
            <a:solidFill>
              <a:srgbClr val="FBFBF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</p:spTree>
    <p:extLst>
      <p:ext uri="{BB962C8B-B14F-4D97-AF65-F5344CB8AC3E}">
        <p14:creationId xmlns:p14="http://schemas.microsoft.com/office/powerpoint/2010/main" val="19627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466</Words>
  <Application>Microsoft Office PowerPoint</Application>
  <PresentationFormat>Widescreen</PresentationFormat>
  <Paragraphs>261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Bahnschrift Light</vt:lpstr>
      <vt:lpstr>Calibri Light</vt:lpstr>
      <vt:lpstr>Franklin Gothic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Madonza, Ricson Jay (Student)</dc:creator>
  <cp:lastModifiedBy>Dylan Hyper</cp:lastModifiedBy>
  <cp:revision>141</cp:revision>
  <dcterms:created xsi:type="dcterms:W3CDTF">2023-02-19T09:08:06Z</dcterms:created>
  <dcterms:modified xsi:type="dcterms:W3CDTF">2023-05-18T12:46:33Z</dcterms:modified>
</cp:coreProperties>
</file>